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04" r:id="rId3"/>
    <p:sldMasterId id="2147483722" r:id="rId4"/>
  </p:sldMasterIdLst>
  <p:notesMasterIdLst>
    <p:notesMasterId r:id="rId19"/>
  </p:notesMasterIdLst>
  <p:sldIdLst>
    <p:sldId id="257" r:id="rId5"/>
    <p:sldId id="2146846850" r:id="rId6"/>
    <p:sldId id="2146846843" r:id="rId7"/>
    <p:sldId id="2146846802" r:id="rId8"/>
    <p:sldId id="2146846841" r:id="rId9"/>
    <p:sldId id="288" r:id="rId10"/>
    <p:sldId id="2146846825" r:id="rId11"/>
    <p:sldId id="2146846851" r:id="rId12"/>
    <p:sldId id="2146846847" r:id="rId13"/>
    <p:sldId id="2146846845" r:id="rId14"/>
    <p:sldId id="2146846707" r:id="rId15"/>
    <p:sldId id="370" r:id="rId16"/>
    <p:sldId id="371"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E6E6E"/>
    <a:srgbClr val="031536"/>
    <a:srgbClr val="002D9C"/>
    <a:srgbClr val="0F61FE"/>
    <a:srgbClr val="001141"/>
    <a:srgbClr val="393939"/>
    <a:srgbClr val="1E1E1E"/>
    <a:srgbClr val="CE3D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135"/>
  </p:normalViewPr>
  <p:slideViewPr>
    <p:cSldViewPr snapToGrid="0" snapToObjects="1">
      <p:cViewPr varScale="1">
        <p:scale>
          <a:sx n="121" d="100"/>
          <a:sy n="121" d="100"/>
        </p:scale>
        <p:origin x="200" y="232"/>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C98BE-BB23-5A48-87FA-C8CCDE95AEB5}" type="datetimeFigureOut">
              <a:rPr lang="en-US" smtClean="0"/>
              <a:t>5/14/21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BE26C-C48B-F343-9399-ED5A740C54FE}" type="slidenum">
              <a:rPr lang="en-US" smtClean="0"/>
              <a:t>‹#›</a:t>
            </a:fld>
            <a:endParaRPr lang="en-US"/>
          </a:p>
        </p:txBody>
      </p:sp>
    </p:spTree>
    <p:extLst>
      <p:ext uri="{BB962C8B-B14F-4D97-AF65-F5344CB8AC3E}">
        <p14:creationId xmlns:p14="http://schemas.microsoft.com/office/powerpoint/2010/main" val="1765487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GB" sz="900" dirty="0">
                <a:solidFill>
                  <a:schemeClr val="bg2"/>
                </a:solidFill>
                <a:latin typeface="Helvetica Neue" panose="02000503000000020004" pitchFamily="2" charset="0"/>
              </a:rPr>
              <a:t>A State of DevOps Report (2015) showed that publicly traded companies that had high-performing IT teams had 50 percent higher market capitalization growth over three years than those with low-performing organizations.</a:t>
            </a:r>
            <a:endParaRPr lang="en-GB" sz="900" dirty="0">
              <a:solidFill>
                <a:schemeClr val="bg2"/>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2020 IBM Corporation</a:t>
            </a:r>
          </a:p>
        </p:txBody>
      </p:sp>
    </p:spTree>
    <p:extLst>
      <p:ext uri="{BB962C8B-B14F-4D97-AF65-F5344CB8AC3E}">
        <p14:creationId xmlns:p14="http://schemas.microsoft.com/office/powerpoint/2010/main" val="2531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i="0" dirty="0">
              <a:solidFill>
                <a:srgbClr val="FFC000"/>
              </a:solidFill>
            </a:endParaRPr>
          </a:p>
          <a:p>
            <a:r>
              <a:rPr lang="en-US" sz="800" i="0" dirty="0">
                <a:solidFill>
                  <a:srgbClr val="FFC000"/>
                </a:solidFill>
              </a:rPr>
              <a:t>IBM is investing to help our clients improve their software development and delivery.  IBM DevOps tools are already market leading but </a:t>
            </a:r>
          </a:p>
          <a:p>
            <a:endParaRPr lang="en-US" sz="800" i="0" dirty="0">
              <a:solidFill>
                <a:srgbClr val="FFC000"/>
              </a:solidFill>
            </a:endParaRPr>
          </a:p>
          <a:p>
            <a:endParaRPr lang="en-US" sz="800" i="0" dirty="0">
              <a:solidFill>
                <a:srgbClr val="FFC000"/>
              </a:solidFill>
            </a:endParaRPr>
          </a:p>
          <a:p>
            <a:r>
              <a:rPr lang="en-US" sz="800" i="0" dirty="0">
                <a:solidFill>
                  <a:srgbClr val="FFC000"/>
                </a:solidFill>
              </a:rPr>
              <a:t>Talk track: </a:t>
            </a:r>
          </a:p>
          <a:p>
            <a:pPr marL="171450" indent="-171450">
              <a:buFont typeface="Arial" panose="020B0604020202020204" pitchFamily="34" charset="0"/>
              <a:buChar char="•"/>
            </a:pPr>
            <a:r>
              <a:rPr lang="en-US" sz="800" i="1" dirty="0">
                <a:solidFill>
                  <a:srgbClr val="FFC000"/>
                </a:solidFill>
              </a:rPr>
              <a:t>This is what analysts are saying: </a:t>
            </a:r>
          </a:p>
          <a:p>
            <a:pPr marL="628650" lvl="1" indent="-171450">
              <a:buFont typeface="Arial" panose="020B0604020202020204" pitchFamily="34" charset="0"/>
              <a:buChar char="•"/>
            </a:pPr>
            <a:r>
              <a:rPr lang="en-US" sz="800" i="0" dirty="0" err="1">
                <a:solidFill>
                  <a:srgbClr val="FFC000"/>
                </a:solidFill>
              </a:rPr>
              <a:t>DevSecOps</a:t>
            </a:r>
            <a:r>
              <a:rPr lang="en-US" sz="800" i="0" dirty="0">
                <a:solidFill>
                  <a:srgbClr val="FFC000"/>
                </a:solidFill>
              </a:rPr>
              <a:t> drives convergence of roles into multidisciplinary teams focused on shared business outcomes.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Primary market growth drivers are enterprise adoption of highly automated CI/CD, infrastructure provisioning, </a:t>
            </a:r>
            <a:r>
              <a:rPr lang="en-US" sz="800" dirty="0" err="1"/>
              <a:t>DevSecOps</a:t>
            </a:r>
            <a:r>
              <a:rPr lang="en-US" sz="800" dirty="0"/>
              <a:t> best practices and advanced infrastructure, and application monitoring and analytics for production as well as dev and test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dirty="0"/>
              <a:t>Takeaway: Shift Left/Right driving convergence of roles and orientation to key market/business drivers</a:t>
            </a:r>
            <a:endParaRPr lang="en-US" sz="800" b="1" i="0" dirty="0">
              <a:solidFill>
                <a:srgbClr val="FFC000"/>
              </a:solidFill>
            </a:endParaRPr>
          </a:p>
          <a:p>
            <a:pPr marL="628650" lvl="1" indent="-171450">
              <a:buFont typeface="Arial" panose="020B0604020202020204" pitchFamily="34" charset="0"/>
              <a:buChar char="•"/>
            </a:pPr>
            <a:r>
              <a:rPr lang="en-US" sz="800" i="0" dirty="0">
                <a:solidFill>
                  <a:srgbClr val="FFC000"/>
                </a:solidFill>
              </a:rPr>
              <a:t>Emerging trend around AIOps: </a:t>
            </a:r>
          </a:p>
          <a:p>
            <a:pPr marL="1085850" lvl="2" indent="-171450">
              <a:buFont typeface="Arial" panose="020B0604020202020204" pitchFamily="34" charset="0"/>
              <a:buChar char="•"/>
            </a:pPr>
            <a:r>
              <a:rPr lang="en-US" dirty="0"/>
              <a:t>Gartner report a 25% increase in end user inquiries on AIOps - To point out increasing market opportunity with AIOps</a:t>
            </a:r>
          </a:p>
          <a:p>
            <a:pPr marL="1085850" lvl="2" indent="-171450">
              <a:buFont typeface="Arial" panose="020B0604020202020204" pitchFamily="34" charset="0"/>
              <a:buChar char="•"/>
            </a:pPr>
            <a:r>
              <a:rPr lang="en-US" dirty="0"/>
              <a:t>AIOps platforms enhances and partially replaces all primary IT operations functions, including availability and performance monitoring, event correlation and analysis, and IT service management and automation (Gartner) </a:t>
            </a:r>
          </a:p>
          <a:p>
            <a:pPr marL="1085850" lvl="2" indent="-171450">
              <a:buFont typeface="Arial" panose="020B0604020202020204" pitchFamily="34" charset="0"/>
              <a:buChar char="•"/>
            </a:pPr>
            <a:r>
              <a:rPr lang="en-US" b="1" dirty="0"/>
              <a:t>Takeaway: AIOps is not just one silo function to be automated, rather combining various aspects together and automating it to provide value</a:t>
            </a:r>
          </a:p>
          <a:p>
            <a:pPr marL="628650" lvl="1" indent="-171450">
              <a:buFont typeface="Arial" panose="020B0604020202020204" pitchFamily="34" charset="0"/>
              <a:buChar char="•"/>
            </a:pPr>
            <a:r>
              <a:rPr lang="en-US" dirty="0"/>
              <a:t>Agreement around the value of AI-driven automation in a hybrid cloud world</a:t>
            </a:r>
          </a:p>
          <a:p>
            <a:pPr marL="1085850" lvl="2" indent="-171450">
              <a:buFont typeface="Arial" panose="020B0604020202020204" pitchFamily="34" charset="0"/>
              <a:buChar char="•"/>
            </a:pPr>
            <a:r>
              <a:rPr lang="en-US" dirty="0"/>
              <a:t>Improving Efficiency and Cost reduction are the top two reasons to use Artificial Intelligence (Gartner) - To point out the primary drivers for automation</a:t>
            </a:r>
          </a:p>
          <a:p>
            <a:pPr marL="1085850" lvl="2" indent="-171450">
              <a:buFont typeface="Arial" panose="020B0604020202020204" pitchFamily="34" charset="0"/>
              <a:buChar char="•"/>
            </a:pPr>
            <a:r>
              <a:rPr lang="en-US" dirty="0"/>
              <a:t>By 2021, over 90% of enterprises worldwide will rely on a mix of on-premises/dedicated private clouds, several public clouds, and legacy platforms to meet their infrastructure needs (IDC). –</a:t>
            </a:r>
          </a:p>
          <a:p>
            <a:pPr marL="1085850" lvl="2" indent="-171450">
              <a:buFont typeface="Arial" panose="020B0604020202020204" pitchFamily="34" charset="0"/>
              <a:buChar char="•"/>
            </a:pPr>
            <a:r>
              <a:rPr lang="en-US" b="1" dirty="0"/>
              <a:t>Takeaway: Opportunity for AI automation infused throughout Hybrid Cloud Apps</a:t>
            </a:r>
          </a:p>
          <a:p>
            <a:pPr marL="1085850" lvl="2" indent="-171450">
              <a:buFont typeface="Arial" panose="020B0604020202020204" pitchFamily="34" charset="0"/>
              <a:buChar char="•"/>
            </a:pPr>
            <a:endParaRPr lang="en-US" sz="800" i="0" dirty="0">
              <a:solidFill>
                <a:srgbClr val="FFC000"/>
              </a:solidFill>
            </a:endParaRPr>
          </a:p>
          <a:p>
            <a:pPr marL="628650" lvl="1" indent="-171450">
              <a:buFont typeface="Arial" panose="020B0604020202020204" pitchFamily="34" charset="0"/>
              <a:buChar char="•"/>
            </a:pPr>
            <a:endParaRPr lang="en-US" sz="800" i="1" dirty="0">
              <a:solidFill>
                <a:srgbClr val="FFC000"/>
              </a:solidFill>
            </a:endParaRPr>
          </a:p>
          <a:p>
            <a:pPr marL="171450" indent="-171450">
              <a:buFont typeface="Arial" panose="020B0604020202020204" pitchFamily="34" charset="0"/>
              <a:buChar char="•"/>
            </a:pPr>
            <a:r>
              <a:rPr lang="en-US" sz="800" i="1" dirty="0">
                <a:solidFill>
                  <a:srgbClr val="FFC000"/>
                </a:solidFill>
              </a:rPr>
              <a:t>This is our position/thought leadership: </a:t>
            </a:r>
          </a:p>
          <a:p>
            <a:pPr marL="628650" lvl="1" indent="-171450">
              <a:buFont typeface="Arial" panose="020B0604020202020204" pitchFamily="34" charset="0"/>
              <a:buChar char="•"/>
            </a:pPr>
            <a:r>
              <a:rPr lang="en-US" sz="800" i="0" dirty="0">
                <a:solidFill>
                  <a:srgbClr val="FFC000"/>
                </a:solidFill>
              </a:rPr>
              <a:t>Drive value with AI throughout </a:t>
            </a:r>
            <a:r>
              <a:rPr lang="en-US" sz="800" i="0" dirty="0" err="1">
                <a:solidFill>
                  <a:srgbClr val="FFC000"/>
                </a:solidFill>
              </a:rPr>
              <a:t>DevSecOps</a:t>
            </a:r>
            <a:endParaRPr lang="en-US" sz="800" i="0" dirty="0">
              <a:solidFill>
                <a:srgbClr val="FFC000"/>
              </a:solidFill>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The Scope of DevOps continues to expand as users combine security and quality (</a:t>
            </a:r>
            <a:r>
              <a:rPr lang="en-US" sz="800" dirty="0" err="1"/>
              <a:t>DevSecOps</a:t>
            </a:r>
            <a:r>
              <a:rPr lang="en-US" sz="800" dirty="0"/>
              <a:t>) and leverage Machine Learning for data visibility and pragmatic leverage of metrics via analytics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Security is one of the key aspects expanding the the overall market pie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A flexible insights layer ACROSS use cases adds value throughout the </a:t>
            </a:r>
            <a:r>
              <a:rPr lang="en-US" sz="800" dirty="0" err="1"/>
              <a:t>DevSecOps</a:t>
            </a:r>
            <a:r>
              <a:rPr lang="en-US" sz="800" dirty="0"/>
              <a:t> loop. </a:t>
            </a:r>
          </a:p>
          <a:p>
            <a:pPr marL="628650" lvl="1" indent="-171450">
              <a:buFont typeface="Arial" panose="020B0604020202020204" pitchFamily="34" charset="0"/>
              <a:buChar char="•"/>
            </a:pPr>
            <a:r>
              <a:rPr lang="en-US" sz="800" i="0" dirty="0">
                <a:solidFill>
                  <a:srgbClr val="FFC000"/>
                </a:solidFill>
              </a:rPr>
              <a:t>Pull in cross-cutting enterprise security and compliance to </a:t>
            </a:r>
            <a:r>
              <a:rPr lang="en-US" sz="800" i="0" dirty="0" err="1">
                <a:solidFill>
                  <a:srgbClr val="FFC000"/>
                </a:solidFill>
              </a:rPr>
              <a:t>DevSecOps</a:t>
            </a:r>
            <a:r>
              <a:rPr lang="en-US" sz="800" i="0" dirty="0">
                <a:solidFill>
                  <a:srgbClr val="FFC000"/>
                </a:solidFill>
              </a:rPr>
              <a:t> practices and hybrid app management</a:t>
            </a:r>
          </a:p>
          <a:p>
            <a:pPr marL="1085850" lvl="2" indent="-171450">
              <a:buFont typeface="Arial" panose="020B0604020202020204" pitchFamily="34" charset="0"/>
              <a:buChar char="•"/>
            </a:pPr>
            <a:r>
              <a:rPr lang="en-US" dirty="0"/>
              <a:t>Security services spending continues to overtake product spending across all enterprise sizes (Forrester) </a:t>
            </a:r>
          </a:p>
          <a:p>
            <a:pPr marL="1085850" lvl="2" indent="-171450">
              <a:buFont typeface="Arial" panose="020B0604020202020204" pitchFamily="34" charset="0"/>
              <a:buChar char="•"/>
            </a:pPr>
            <a:r>
              <a:rPr lang="en-US" dirty="0"/>
              <a:t>Security technology is the least likely to be cut in the event of the COVID-19 economic downturn (Morgan Stanley) - To point out Security is a primary market need post </a:t>
            </a:r>
            <a:r>
              <a:rPr lang="en-US" dirty="0" err="1"/>
              <a:t>Covid</a:t>
            </a: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Security spending becoming a larger piece of the pie</a:t>
            </a:r>
          </a:p>
          <a:p>
            <a:pPr marL="628650" lvl="1" indent="-171450">
              <a:buFont typeface="Arial" panose="020B0604020202020204" pitchFamily="34" charset="0"/>
              <a:buChar char="•"/>
            </a:pPr>
            <a:r>
              <a:rPr lang="en-US" sz="800" i="0" dirty="0">
                <a:solidFill>
                  <a:srgbClr val="FFC000"/>
                </a:solidFill>
              </a:rPr>
              <a:t>Embrace and extend existing tools and investments with application-centric AI insights and experiences</a:t>
            </a:r>
          </a:p>
          <a:p>
            <a:pPr marL="628650" lvl="1" indent="-171450">
              <a:buFont typeface="Arial" panose="020B0604020202020204" pitchFamily="34" charset="0"/>
              <a:buChar char="•"/>
            </a:pPr>
            <a:endParaRPr lang="en-US" sz="800" i="0" dirty="0">
              <a:solidFill>
                <a:srgbClr val="FFC000"/>
              </a:solidFill>
            </a:endParaRPr>
          </a:p>
          <a:p>
            <a:pPr marL="171450" indent="-171450">
              <a:buFont typeface="Arial" panose="020B0604020202020204" pitchFamily="34" charset="0"/>
              <a:buChar char="•"/>
            </a:pPr>
            <a:r>
              <a:rPr lang="en-US" sz="800" i="1" dirty="0">
                <a:solidFill>
                  <a:srgbClr val="FFC000"/>
                </a:solidFill>
              </a:rPr>
              <a:t>We’re investing in spaces that analysts have acknowledged &amp; where competitors are AND where analysts haven’t been thinking/where competitors may not be.</a:t>
            </a:r>
          </a:p>
          <a:p>
            <a:pPr marL="628650" lvl="1" indent="-171450">
              <a:buFont typeface="Arial" panose="020B0604020202020204" pitchFamily="34" charset="0"/>
              <a:buChar char="•"/>
            </a:pPr>
            <a:r>
              <a:rPr lang="en-US" sz="800" i="0" dirty="0">
                <a:solidFill>
                  <a:srgbClr val="FFC000"/>
                </a:solidFill>
              </a:rPr>
              <a:t>Drive value across markets and roles with a focus on continuous loop </a:t>
            </a:r>
            <a:r>
              <a:rPr lang="en-US" sz="800" i="0" dirty="0" err="1">
                <a:solidFill>
                  <a:srgbClr val="FFC000"/>
                </a:solidFill>
              </a:rPr>
              <a:t>DevSec</a:t>
            </a:r>
            <a:r>
              <a:rPr lang="en-US" sz="800" i="0" dirty="0">
                <a:solidFill>
                  <a:srgbClr val="FFC000"/>
                </a:solidFill>
              </a:rPr>
              <a:t> Ops</a:t>
            </a:r>
          </a:p>
          <a:p>
            <a:pPr marL="628650" lvl="1" indent="-171450">
              <a:buFont typeface="Arial" panose="020B0604020202020204" pitchFamily="34" charset="0"/>
              <a:buChar char="•"/>
            </a:pPr>
            <a:r>
              <a:rPr lang="en-US" sz="800" i="0" dirty="0">
                <a:solidFill>
                  <a:srgbClr val="FFC000"/>
                </a:solidFill>
              </a:rPr>
              <a:t>Opportunity to carve out value across leading markets – Cloud Systems &amp; Service </a:t>
            </a:r>
            <a:r>
              <a:rPr lang="en-US" sz="800" i="0" dirty="0" err="1">
                <a:solidFill>
                  <a:srgbClr val="FFC000"/>
                </a:solidFill>
              </a:rPr>
              <a:t>Mgmet</a:t>
            </a:r>
            <a:r>
              <a:rPr lang="en-US" sz="800" i="0" dirty="0">
                <a:solidFill>
                  <a:srgbClr val="FFC000"/>
                </a:solidFill>
              </a:rPr>
              <a:t>, APM, VSM, GRC, </a:t>
            </a:r>
            <a:r>
              <a:rPr lang="en-US" sz="800" b="1" i="0" u="sng" dirty="0">
                <a:solidFill>
                  <a:srgbClr val="FFC000"/>
                </a:solidFill>
              </a:rPr>
              <a:t>as well as </a:t>
            </a:r>
            <a:r>
              <a:rPr lang="en-US" sz="800" i="0" dirty="0">
                <a:solidFill>
                  <a:srgbClr val="FFC000"/>
                </a:solidFill>
              </a:rPr>
              <a:t>traditional ITIL-oriented markets. </a:t>
            </a:r>
          </a:p>
          <a:p>
            <a:pPr marL="628650" lvl="1" indent="-171450">
              <a:buFont typeface="Arial" panose="020B0604020202020204" pitchFamily="34" charset="0"/>
              <a:buChar char="•"/>
            </a:pPr>
            <a:r>
              <a:rPr lang="en-US" sz="800" i="0" dirty="0">
                <a:solidFill>
                  <a:srgbClr val="FFC000"/>
                </a:solidFill>
              </a:rPr>
              <a:t>Displace in traditional, lead in emerging </a:t>
            </a:r>
          </a:p>
          <a:p>
            <a:pPr marL="628650" lvl="1" indent="-171450">
              <a:buFont typeface="Arial" panose="020B0604020202020204" pitchFamily="34" charset="0"/>
              <a:buChar char="•"/>
            </a:pPr>
            <a:endParaRPr lang="en-US" sz="800" i="1" dirty="0">
              <a:solidFill>
                <a:srgbClr val="FFC000"/>
              </a:solidFill>
            </a:endParaRPr>
          </a:p>
          <a:p>
            <a:pPr marL="171450" indent="-171450">
              <a:buFont typeface="Arial" panose="020B0604020202020204" pitchFamily="34" charset="0"/>
              <a:buChar char="•"/>
            </a:pPr>
            <a:r>
              <a:rPr lang="en-US" sz="800" i="1" dirty="0">
                <a:solidFill>
                  <a:srgbClr val="FFC000"/>
                </a:solidFill>
              </a:rPr>
              <a:t>Growth % of market, entrance % for us, if achieved ___ we’re at % of overall market </a:t>
            </a:r>
          </a:p>
          <a:p>
            <a:endParaRPr lang="en-US" dirty="0"/>
          </a:p>
          <a:p>
            <a:r>
              <a:rPr lang="en-US" sz="900" dirty="0">
                <a:solidFill>
                  <a:schemeClr val="bg2"/>
                </a:solidFill>
                <a:latin typeface="IBM Plex Sans" panose="020B0503050203000203" pitchFamily="34" charset="0"/>
              </a:rPr>
              <a:t>This results in significant performance challenges for </a:t>
            </a:r>
          </a:p>
          <a:p>
            <a:r>
              <a:rPr lang="en-US" sz="900" dirty="0">
                <a:solidFill>
                  <a:schemeClr val="bg2"/>
                </a:solidFill>
                <a:latin typeface="IBM Plex Sans" panose="020B0503050203000203" pitchFamily="34" charset="0"/>
              </a:rPr>
              <a:t>the business…</a:t>
            </a:r>
          </a:p>
          <a:p>
            <a:endParaRPr lang="en-US" sz="900" dirty="0">
              <a:solidFill>
                <a:schemeClr val="bg2"/>
              </a:solidFill>
              <a:latin typeface="IBM Plex Sans" panose="020B0503050203000203" pitchFamily="34" charset="0"/>
            </a:endParaRPr>
          </a:p>
          <a:p>
            <a:pPr marL="171450" indent="-171450">
              <a:buFont typeface="Arial" panose="020B0604020202020204" pitchFamily="34" charset="0"/>
              <a:buChar char="•"/>
            </a:pPr>
            <a:r>
              <a:rPr lang="en-US" sz="900" dirty="0">
                <a:solidFill>
                  <a:srgbClr val="FFFFFE"/>
                </a:solidFill>
              </a:rPr>
              <a:t>Difficult to detect and respond to problems causing unplanned downtime</a:t>
            </a:r>
          </a:p>
          <a:p>
            <a:pPr marL="171450" indent="-171450">
              <a:buFont typeface="Arial" panose="020B0604020202020204" pitchFamily="34" charset="0"/>
              <a:buChar char="•"/>
            </a:pPr>
            <a:endParaRPr lang="en-US" sz="900" dirty="0">
              <a:solidFill>
                <a:srgbClr val="FFFFFE"/>
              </a:solidFill>
            </a:endParaRPr>
          </a:p>
          <a:p>
            <a:pPr marL="171450" indent="-171450">
              <a:buFont typeface="Arial" panose="020B0604020202020204" pitchFamily="34" charset="0"/>
              <a:buChar char="•"/>
            </a:pPr>
            <a:r>
              <a:rPr lang="en-US" sz="900" dirty="0">
                <a:solidFill>
                  <a:srgbClr val="FFFFFE"/>
                </a:solidFill>
              </a:rPr>
              <a:t>Too many silos between teams, processes, and tools</a:t>
            </a:r>
          </a:p>
          <a:p>
            <a:endParaRPr lang="en-US" sz="900" dirty="0">
              <a:solidFill>
                <a:srgbClr val="FFFFFE"/>
              </a:solidFill>
            </a:endParaRPr>
          </a:p>
          <a:p>
            <a:pPr marL="171450" indent="-171450">
              <a:buFont typeface="Arial" panose="020B0604020202020204" pitchFamily="34" charset="0"/>
              <a:buChar char="•"/>
            </a:pPr>
            <a:r>
              <a:rPr lang="en-US" sz="900" dirty="0">
                <a:solidFill>
                  <a:srgbClr val="FFFFFE"/>
                </a:solidFill>
              </a:rPr>
              <a:t>Legacy approach and technical debt slows IT Operations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2020 IBM Corporation</a:t>
            </a:r>
          </a:p>
        </p:txBody>
      </p:sp>
    </p:spTree>
    <p:extLst>
      <p:ext uri="{BB962C8B-B14F-4D97-AF65-F5344CB8AC3E}">
        <p14:creationId xmlns:p14="http://schemas.microsoft.com/office/powerpoint/2010/main" val="1031961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Our solution is to enable collaboration and data sharing across the whole delivery lifecycle with a single pipeline that has extensions, not just extendibility.</a:t>
            </a:r>
          </a:p>
          <a:p>
            <a:pPr marL="0" marR="0" lvl="0" indent="0" algn="l" defTabSz="685749"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Many of our competitors talk about being open and extendible but businesses and teams want to get going quickly which is why we are focusing on a DevOps platform with extensions that teams can use out of the box, not just giving them the ability to be extended.  This way business and IT service automation can be adopted more quickly and the b</a:t>
            </a:r>
            <a:r>
              <a:rPr lang="en-GB" sz="900" dirty="0" err="1">
                <a:solidFill>
                  <a:schemeClr val="accent2"/>
                </a:solidFill>
              </a:rPr>
              <a:t>usiness</a:t>
            </a:r>
            <a:r>
              <a:rPr lang="en-GB" sz="900" dirty="0">
                <a:solidFill>
                  <a:schemeClr val="accent2"/>
                </a:solidFill>
              </a:rPr>
              <a:t> can be run on  </a:t>
            </a:r>
            <a:r>
              <a:rPr lang="en-GB" sz="900" dirty="0">
                <a:solidFill>
                  <a:schemeClr val="bg2"/>
                </a:solidFill>
              </a:rPr>
              <a:t>secure and reliable software delivered as quickly as possible.</a:t>
            </a:r>
            <a:endParaRPr lang="en-US" dirty="0"/>
          </a:p>
          <a:p>
            <a:endParaRPr lang="en-US" dirty="0"/>
          </a:p>
          <a:p>
            <a:endParaRPr lang="en-US" dirty="0"/>
          </a:p>
          <a:p>
            <a:pPr algn="l"/>
            <a:r>
              <a:rPr lang="en-US" sz="900" dirty="0">
                <a:solidFill>
                  <a:schemeClr val="bg1"/>
                </a:solidFill>
                <a:latin typeface="IBM Plex Sans" charset="0"/>
                <a:ea typeface="IBM Plex Sans" charset="0"/>
                <a:cs typeface="IBM Plex Sans" charset="0"/>
              </a:rPr>
              <a:t>It’s not just software development.  It’s software for infrastructure etc.</a:t>
            </a:r>
          </a:p>
          <a:p>
            <a:pPr algn="l"/>
            <a:r>
              <a:rPr lang="en-US" dirty="0">
                <a:solidFill>
                  <a:schemeClr val="bg1"/>
                </a:solidFill>
                <a:latin typeface="IBM Plex Sans" charset="0"/>
                <a:ea typeface="IBM Plex Sans" charset="0"/>
                <a:cs typeface="IBM Plex Sans" charset="0"/>
              </a:rPr>
              <a:t>What’s the platform all this software is going to be running on = </a:t>
            </a:r>
            <a:r>
              <a:rPr lang="en-US" dirty="0" err="1">
                <a:solidFill>
                  <a:schemeClr val="bg1"/>
                </a:solidFill>
                <a:latin typeface="IBM Plex Sans" charset="0"/>
                <a:ea typeface="IBM Plex Sans" charset="0"/>
                <a:cs typeface="IBM Plex Sans" charset="0"/>
              </a:rPr>
              <a:t>openshift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B46141-B2A6-974F-9C42-C2728360FF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55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AIOps is …</a:t>
            </a:r>
          </a:p>
          <a:p>
            <a:endParaRPr lang="en-US" dirty="0"/>
          </a:p>
          <a:p>
            <a:r>
              <a:rPr lang="en-US" dirty="0"/>
              <a:t>Gitlab Ultimate for IBM Cloud </a:t>
            </a:r>
            <a:r>
              <a:rPr lang="en-US" dirty="0" err="1"/>
              <a:t>Paks</a:t>
            </a:r>
            <a:r>
              <a:rPr lang="en-US" dirty="0"/>
              <a:t> provides automation across the lifecycle.  With AI Ops you have an SRE focused offering that provides feedback using the data generated by the automation.</a:t>
            </a:r>
          </a:p>
          <a:p>
            <a:endParaRPr lang="en-US" dirty="0"/>
          </a:p>
        </p:txBody>
      </p:sp>
      <p:sp>
        <p:nvSpPr>
          <p:cNvPr id="4" name="Header Placeholder 3"/>
          <p:cNvSpPr>
            <a:spLocks noGrp="1"/>
          </p:cNvSpPr>
          <p:nvPr>
            <p:ph type="hdr" sz="quarter"/>
          </p:nvPr>
        </p:nvSpPr>
        <p:spPr/>
        <p:txBody>
          <a:bodyPr/>
          <a:lstStyle/>
          <a:p>
            <a:r>
              <a:rPr lang="en-US"/>
              <a:t>Think 2019</a:t>
            </a:r>
          </a:p>
        </p:txBody>
      </p:sp>
      <p:sp>
        <p:nvSpPr>
          <p:cNvPr id="5" name="Date Placeholder 4"/>
          <p:cNvSpPr>
            <a:spLocks noGrp="1"/>
          </p:cNvSpPr>
          <p:nvPr>
            <p:ph type="dt" idx="1"/>
          </p:nvPr>
        </p:nvSpPr>
        <p:spPr/>
        <p:txBody>
          <a:bodyPr/>
          <a:lstStyle/>
          <a:p>
            <a:fld id="{EC1140E7-265A-1A4D-94F2-319E53854BA5}" type="datetime1">
              <a:rPr lang="en-GB" smtClean="0"/>
              <a:t>14/05/2021</a:t>
            </a:fld>
            <a:endParaRPr lang="en-US"/>
          </a:p>
        </p:txBody>
      </p:sp>
      <p:sp>
        <p:nvSpPr>
          <p:cNvPr id="6" name="Footer Placeholder 5"/>
          <p:cNvSpPr>
            <a:spLocks noGrp="1"/>
          </p:cNvSpPr>
          <p:nvPr>
            <p:ph type="ftr" sz="quarter" idx="4"/>
          </p:nvPr>
        </p:nvSpPr>
        <p:spPr/>
        <p:txBody>
          <a:bodyPr/>
          <a:lstStyle/>
          <a:p>
            <a:r>
              <a:rPr lang="en-US"/>
              <a:t>17_Thur_TD_Cloud Modernize_PPT_v13</a:t>
            </a:r>
          </a:p>
        </p:txBody>
      </p:sp>
      <p:sp>
        <p:nvSpPr>
          <p:cNvPr id="7" name="Slide Number Placeholder 6"/>
          <p:cNvSpPr>
            <a:spLocks noGrp="1"/>
          </p:cNvSpPr>
          <p:nvPr>
            <p:ph type="sldNum" sz="quarter" idx="5"/>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512911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all these parts together is the unique value of IBM.</a:t>
            </a:r>
          </a:p>
          <a:p>
            <a:endParaRPr lang="en-US" dirty="0"/>
          </a:p>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Cloud </a:t>
            </a:r>
            <a:r>
              <a:rPr lang="en-US" dirty="0" err="1"/>
              <a:t>Paks</a:t>
            </a:r>
            <a:r>
              <a:rPr lang="en-US" dirty="0"/>
              <a:t> provide out of the box business solutions, which can be delivered, integrated and extended using </a:t>
            </a:r>
            <a:r>
              <a:rPr lang="en-US" sz="900" b="1" dirty="0">
                <a:solidFill>
                  <a:schemeClr val="bg1"/>
                </a:solidFill>
                <a:latin typeface="IBM Plex Sans" panose="020B0503050203000203" pitchFamily="34" charset="0"/>
              </a:rPr>
              <a:t>GitLab Ultimate for IBM Cloud </a:t>
            </a:r>
            <a:r>
              <a:rPr lang="en-US" sz="900" b="1" dirty="0" err="1">
                <a:solidFill>
                  <a:schemeClr val="bg1"/>
                </a:solidFill>
                <a:latin typeface="IBM Plex Sans" panose="020B0503050203000203" pitchFamily="34" charset="0"/>
              </a:rPr>
              <a:t>Paks</a:t>
            </a:r>
            <a:r>
              <a:rPr lang="en-US" sz="900" b="1" dirty="0">
                <a:solidFill>
                  <a:schemeClr val="bg1"/>
                </a:solidFill>
                <a:latin typeface="IBM Plex Sans" panose="020B0503050203000203" pitchFamily="34" charset="0"/>
              </a:rPr>
              <a:t> a</a:t>
            </a:r>
            <a:r>
              <a:rPr lang="en-US" dirty="0"/>
              <a:t>s our DevOps platform .</a:t>
            </a:r>
          </a:p>
          <a:p>
            <a:pPr marL="0" marR="0" lvl="0" indent="0" algn="l" defTabSz="685749"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All of this can run on multiple platforms and all of it can be implemented and supported by domain and technology specialists in IBM GBS.</a:t>
            </a:r>
          </a:p>
          <a:p>
            <a:endParaRPr lang="en-US" dirty="0"/>
          </a:p>
          <a:p>
            <a:r>
              <a:rPr lang="en-US" dirty="0"/>
              <a:t>IBM DevOps with GL Ultimate for IBM Cloud </a:t>
            </a:r>
            <a:r>
              <a:rPr lang="en-US" dirty="0" err="1"/>
              <a:t>Paks</a:t>
            </a:r>
            <a:r>
              <a:rPr lang="en-US" dirty="0"/>
              <a:t> is the DevOps delivery platform for all IBM Cloud </a:t>
            </a:r>
            <a:r>
              <a:rPr lang="en-US" dirty="0" err="1"/>
              <a:t>Paks</a:t>
            </a:r>
            <a:r>
              <a:rPr lang="en-US" dirty="0"/>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Think 2019</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1140E7-265A-1A4D-94F2-319E53854BA5}"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14/05/2021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17_Thur_TD_Cloud Modernize_PPT_v13</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988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C85449-BDE9-F745-942F-4328BC798045}" type="slidenum">
              <a:rPr lang="en-US" smtClean="0"/>
              <a:t>10</a:t>
            </a:fld>
            <a:endParaRPr lang="en-US"/>
          </a:p>
        </p:txBody>
      </p:sp>
    </p:spTree>
    <p:extLst>
      <p:ext uri="{BB962C8B-B14F-4D97-AF65-F5344CB8AC3E}">
        <p14:creationId xmlns:p14="http://schemas.microsoft.com/office/powerpoint/2010/main" val="388242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18738" y="1562100"/>
            <a:ext cx="21475701" cy="12080875"/>
          </a:xfrm>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I encourage you to go to our dedicated webpage and read my recent blog on DevOps and the value to the adoption of business and IT service automation.</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Thank you for your time and I will now open it up for questions.</a:t>
            </a:r>
          </a:p>
        </p:txBody>
      </p:sp>
      <p:sp>
        <p:nvSpPr>
          <p:cNvPr id="4" name="Header Placeholder 3"/>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Think 2019</a:t>
            </a:r>
          </a:p>
        </p:txBody>
      </p:sp>
      <p:sp>
        <p:nvSpPr>
          <p:cNvPr id="5" name="Date Placeholder 4"/>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65C10C1-3E5B-3943-BBCD-90499C7C35B0}" type="datetime1">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14/05/2021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17_Thur_TD_Cloud Modernize_PPT_v13</a:t>
            </a:r>
          </a:p>
        </p:txBody>
      </p:sp>
      <p:sp>
        <p:nvSpPr>
          <p:cNvPr id="7" name="Slide Number Placeholder 6"/>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2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392611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05D5-F10B-7142-B2B3-B0E5711BD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844D7D-FC52-564F-88E0-C4A328484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2CC24F-116E-334F-A3EE-9A2C94402233}"/>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0CFE02C6-7084-9449-9ECB-B0A5BFCCB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3360B-76B0-9245-8240-58B9604800FE}"/>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4194914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35DB-3EE5-7747-95B1-0A4A155EED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09EB93-8A21-6141-8C70-D92CD5FF81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1EE9A-1688-9D48-91DC-D2D8450EC11D}"/>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88D0F38A-39CA-9B4D-959E-88923F5651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CB3EA-04D3-3541-8A5E-F60557D1A909}"/>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23910781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Automation © 2021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0550893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Automation © 2021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76020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60496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787978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Automation © 2021 IBM Corporation</a:t>
            </a:r>
          </a:p>
        </p:txBody>
      </p:sp>
    </p:spTree>
    <p:extLst>
      <p:ext uri="{BB962C8B-B14F-4D97-AF65-F5344CB8AC3E}">
        <p14:creationId xmlns:p14="http://schemas.microsoft.com/office/powerpoint/2010/main" val="37841365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Tree>
    <p:extLst>
      <p:ext uri="{BB962C8B-B14F-4D97-AF65-F5344CB8AC3E}">
        <p14:creationId xmlns:p14="http://schemas.microsoft.com/office/powerpoint/2010/main" val="28307366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547319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email">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Tree>
    <p:extLst>
      <p:ext uri="{BB962C8B-B14F-4D97-AF65-F5344CB8AC3E}">
        <p14:creationId xmlns:p14="http://schemas.microsoft.com/office/powerpoint/2010/main" val="39670868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Automation © 2021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185477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Automation © 2021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513934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FA117-E8A9-B24E-8662-0B659D1230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4B717-0DD1-C54D-A67F-BBBCCC66F3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E333D-736E-1040-AFDC-F981C710A0AB}"/>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84448F33-B600-4349-9D79-791C8FA33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66E215-D573-8E44-B5D1-04D831DB558F}"/>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8262842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365396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Automation © 2021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379526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Automation © 2021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306924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347233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606066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067927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8342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Automation © 2021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2179103145"/>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Automation © 2021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9170078"/>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Automation © 2021 IBM Corporation</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586290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_1">
    <p:bg>
      <p:bgPr>
        <a:solidFill>
          <a:srgbClr val="002D9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763CAE-93BA-D546-B59D-766A3C2493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 y="-4233"/>
            <a:ext cx="12190809" cy="6858000"/>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82667" y="10403"/>
            <a:ext cx="2676967" cy="849424"/>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77791" y="6272784"/>
            <a:ext cx="707293" cy="280416"/>
          </a:xfrm>
          <a:prstGeom prst="rect">
            <a:avLst/>
          </a:prstGeom>
        </p:spPr>
      </p:pic>
    </p:spTree>
    <p:extLst>
      <p:ext uri="{BB962C8B-B14F-4D97-AF65-F5344CB8AC3E}">
        <p14:creationId xmlns:p14="http://schemas.microsoft.com/office/powerpoint/2010/main" val="71498629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Automation © 2021 IBM Corporation</a:t>
            </a:r>
          </a:p>
        </p:txBody>
      </p:sp>
    </p:spTree>
    <p:extLst>
      <p:ext uri="{BB962C8B-B14F-4D97-AF65-F5344CB8AC3E}">
        <p14:creationId xmlns:p14="http://schemas.microsoft.com/office/powerpoint/2010/main" val="18793360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18337974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Automation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095538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Automation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985866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C23F-D11A-7545-8EAC-1836CBF37F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25EF063-4731-D045-8BCE-777D29580CD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8F90B8-673A-044E-9B6D-6DA92D1C5C53}"/>
              </a:ext>
            </a:extLst>
          </p:cNvPr>
          <p:cNvSpPr>
            <a:spLocks noGrp="1"/>
          </p:cNvSpPr>
          <p:nvPr>
            <p:ph type="dt" sz="half" idx="10"/>
          </p:nvPr>
        </p:nvSpPr>
        <p:spPr/>
        <p:txBody>
          <a:bodyPr/>
          <a:lstStyle/>
          <a:p>
            <a:fld id="{DF4A28EC-00CA-BF44-8E89-CB2D03D789CE}" type="datetimeFigureOut">
              <a:rPr lang="en-US" smtClean="0"/>
              <a:t>5/14/21</a:t>
            </a:fld>
            <a:endParaRPr lang="en-US"/>
          </a:p>
        </p:txBody>
      </p:sp>
      <p:sp>
        <p:nvSpPr>
          <p:cNvPr id="5" name="Footer Placeholder 4">
            <a:extLst>
              <a:ext uri="{FF2B5EF4-FFF2-40B4-BE49-F238E27FC236}">
                <a16:creationId xmlns:a16="http://schemas.microsoft.com/office/drawing/2014/main" id="{199F2295-4E87-3B4C-9C4B-79C6BB571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6E0F9-D9DF-C241-856C-90C9FEDC2CDC}"/>
              </a:ext>
            </a:extLst>
          </p:cNvPr>
          <p:cNvSpPr>
            <a:spLocks noGrp="1"/>
          </p:cNvSpPr>
          <p:nvPr>
            <p:ph type="sldNum" sz="quarter" idx="12"/>
          </p:nvPr>
        </p:nvSpPr>
        <p:spPr/>
        <p:txBody>
          <a:bodyPr/>
          <a:lstStyle/>
          <a:p>
            <a:fld id="{A0AD6DF7-ED69-C84E-84C2-57FAED31557F}" type="slidenum">
              <a:rPr lang="en-US" smtClean="0"/>
              <a:t>‹#›</a:t>
            </a:fld>
            <a:endParaRPr lang="en-US"/>
          </a:p>
        </p:txBody>
      </p:sp>
    </p:spTree>
    <p:extLst>
      <p:ext uri="{BB962C8B-B14F-4D97-AF65-F5344CB8AC3E}">
        <p14:creationId xmlns:p14="http://schemas.microsoft.com/office/powerpoint/2010/main" val="33484876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A94E-E5B7-984A-987E-71510456075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F364905-49EB-E146-92E6-F5F365A8111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5F87705-4635-1D46-9F59-177B8B6742C6}"/>
              </a:ext>
            </a:extLst>
          </p:cNvPr>
          <p:cNvSpPr>
            <a:spLocks noGrp="1"/>
          </p:cNvSpPr>
          <p:nvPr>
            <p:ph type="dt" sz="half" idx="10"/>
          </p:nvPr>
        </p:nvSpPr>
        <p:spPr/>
        <p:txBody>
          <a:bodyPr/>
          <a:lstStyle/>
          <a:p>
            <a:fld id="{0D23649D-B295-C54F-8670-CE352CC0516F}" type="datetimeFigureOut">
              <a:rPr lang="en-US" smtClean="0"/>
              <a:t>5/14/21</a:t>
            </a:fld>
            <a:endParaRPr lang="en-US"/>
          </a:p>
        </p:txBody>
      </p:sp>
      <p:sp>
        <p:nvSpPr>
          <p:cNvPr id="5" name="Footer Placeholder 4">
            <a:extLst>
              <a:ext uri="{FF2B5EF4-FFF2-40B4-BE49-F238E27FC236}">
                <a16:creationId xmlns:a16="http://schemas.microsoft.com/office/drawing/2014/main" id="{9ED525FA-9CF4-C741-B6AB-60412612F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8816D-F2F1-4E47-92B5-AE1AD8719115}"/>
              </a:ext>
            </a:extLst>
          </p:cNvPr>
          <p:cNvSpPr>
            <a:spLocks noGrp="1"/>
          </p:cNvSpPr>
          <p:nvPr>
            <p:ph type="sldNum" sz="quarter" idx="12"/>
          </p:nvPr>
        </p:nvSpPr>
        <p:spPr/>
        <p:txBody>
          <a:bodyPr/>
          <a:lstStyle/>
          <a:p>
            <a:fld id="{04CB0248-AFE7-A149-84A7-5C90F0D64D89}" type="slidenum">
              <a:rPr lang="en-US" smtClean="0"/>
              <a:t>‹#›</a:t>
            </a:fld>
            <a:endParaRPr lang="en-US"/>
          </a:p>
        </p:txBody>
      </p:sp>
    </p:spTree>
    <p:extLst>
      <p:ext uri="{BB962C8B-B14F-4D97-AF65-F5344CB8AC3E}">
        <p14:creationId xmlns:p14="http://schemas.microsoft.com/office/powerpoint/2010/main" val="37767819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280416" y="183560"/>
            <a:ext cx="5522979" cy="5726177"/>
          </a:xfrm>
          <a:prstGeom prst="rect">
            <a:avLst/>
          </a:prstGeom>
        </p:spPr>
        <p:txBody>
          <a:bodyPr>
            <a:normAutofit/>
          </a:bodyPr>
          <a:lstStyle/>
          <a:p>
            <a:r>
              <a:t>Title Text</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003352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4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p>
        </p:txBody>
      </p:sp>
    </p:spTree>
    <p:extLst>
      <p:ext uri="{BB962C8B-B14F-4D97-AF65-F5344CB8AC3E}">
        <p14:creationId xmlns:p14="http://schemas.microsoft.com/office/powerpoint/2010/main" val="2447193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_2">
    <p:bg>
      <p:bgPr>
        <a:solidFill>
          <a:srgbClr val="002D9C"/>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CDA35E-58B1-2043-921C-DA8567BD156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809" cy="6858000"/>
          </a:xfrm>
          <a:prstGeom prst="rect">
            <a:avLst/>
          </a:prstGeom>
        </p:spPr>
      </p:pic>
      <p:pic>
        <p:nvPicPr>
          <p:cNvPr id="12" name="Picture 11" descr="Logo&#10;&#10;Description automatically generated">
            <a:extLst>
              <a:ext uri="{FF2B5EF4-FFF2-40B4-BE49-F238E27FC236}">
                <a16:creationId xmlns:a16="http://schemas.microsoft.com/office/drawing/2014/main" id="{A3915EEC-3C08-D34E-8F9C-FCB3A81371F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82073" y="6169"/>
            <a:ext cx="2676967" cy="849424"/>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82667" y="10403"/>
            <a:ext cx="2676967" cy="849424"/>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77791" y="6272784"/>
            <a:ext cx="707293" cy="280416"/>
          </a:xfrm>
          <a:prstGeom prst="rect">
            <a:avLst/>
          </a:prstGeom>
        </p:spPr>
      </p:pic>
    </p:spTree>
    <p:extLst>
      <p:ext uri="{BB962C8B-B14F-4D97-AF65-F5344CB8AC3E}">
        <p14:creationId xmlns:p14="http://schemas.microsoft.com/office/powerpoint/2010/main" val="30881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_3">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6A949-049F-534F-B661-EDF50BBD1EF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722499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ver_4">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380C30-C120-B54A-8A92-F03E0D5228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111903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_5">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493188-DBF2-E24D-BD33-3732E0A03E8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458650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_6">
    <p:bg>
      <p:bgPr>
        <a:solidFill>
          <a:srgbClr val="CFB0F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DA8468-DC5F-F743-A41E-855169C730F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265" r="-8414"/>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1526465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_7">
    <p:bg>
      <p:bgPr>
        <a:solidFill>
          <a:srgbClr val="8DE7E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CA048-A775-4647-AF0E-7E4607FD65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870" r="-7763"/>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3832434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_8">
    <p:bg>
      <p:bgPr>
        <a:solidFill>
          <a:srgbClr val="F3F3F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BC8548-EDC6-4C4B-ACD8-BAAECF5D5E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6046" r="-7776"/>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1007947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2021-BA10-274E-8F7E-E65E9CE3A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CA676-1AFA-3248-BED7-983446C624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A036-8DC8-974D-8B00-BA93079F911A}"/>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81D9008D-6BDE-E24D-B1B6-14FE4CA73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EFC5D-0D08-B246-A6CA-D5FF1826D8B5}"/>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069644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_9">
    <p:bg>
      <p:bgPr>
        <a:solidFill>
          <a:srgbClr val="3D89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9F5C8A-6758-694F-98AF-98E9A2DC8F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061" r="-275"/>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741411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_1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EBC962-1356-6442-BA86-B4CCDE9272B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 y="0"/>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4212615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11">
    <p:bg>
      <p:bgPr>
        <a:solidFill>
          <a:srgbClr val="044BD9"/>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8C8DB2-0F3A-BA4F-92FF-01D4BACB01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7835" b="-4943"/>
          <a:stretch/>
        </p:blipFill>
        <p:spPr>
          <a:xfrm>
            <a:off x="596" y="0"/>
            <a:ext cx="12190809" cy="6858000"/>
          </a:xfrm>
          <a:prstGeom prst="rect">
            <a:avLst/>
          </a:prstGeom>
        </p:spPr>
      </p:pic>
      <p:pic>
        <p:nvPicPr>
          <p:cNvPr id="9" name="Picture 8" descr="Logo&#10;&#10;Description automatically generated">
            <a:extLst>
              <a:ext uri="{FF2B5EF4-FFF2-40B4-BE49-F238E27FC236}">
                <a16:creationId xmlns:a16="http://schemas.microsoft.com/office/drawing/2014/main" id="{AE330FAE-E4A0-254E-8DCF-6D07E5B07A7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82667" y="10403"/>
            <a:ext cx="2676967" cy="849424"/>
          </a:xfrm>
          <a:prstGeom prst="rect">
            <a:avLst/>
          </a:prstGeom>
        </p:spPr>
      </p:pic>
      <p:sp>
        <p:nvSpPr>
          <p:cNvPr id="10" name="Title">
            <a:extLst>
              <a:ext uri="{FF2B5EF4-FFF2-40B4-BE49-F238E27FC236}">
                <a16:creationId xmlns:a16="http://schemas.microsoft.com/office/drawing/2014/main" id="{3AB82DD8-FFE9-F046-9593-FA90F9646234}"/>
              </a:ext>
            </a:extLst>
          </p:cNvPr>
          <p:cNvSpPr>
            <a:spLocks noGrp="1"/>
          </p:cNvSpPr>
          <p:nvPr>
            <p:ph type="title"/>
          </p:nvPr>
        </p:nvSpPr>
        <p:spPr>
          <a:xfrm>
            <a:off x="280416" y="251175"/>
            <a:ext cx="5498592" cy="5726176"/>
          </a:xfrm>
        </p:spPr>
        <p:txBody>
          <a:bodyPr/>
          <a:lstStyle>
            <a:lvl1pPr>
              <a:defRPr>
                <a:solidFill>
                  <a:schemeClr val="bg1"/>
                </a:solidFill>
              </a:defRPr>
            </a:lvl1pPr>
          </a:lstStyle>
          <a:p>
            <a:r>
              <a:rPr lang="en-US" dirty="0"/>
              <a:t>Click to edit Master title style</a:t>
            </a:r>
          </a:p>
        </p:txBody>
      </p:sp>
      <p:pic>
        <p:nvPicPr>
          <p:cNvPr id="11" name="Picture" descr="IBM 8-bar logo">
            <a:extLst>
              <a:ext uri="{FF2B5EF4-FFF2-40B4-BE49-F238E27FC236}">
                <a16:creationId xmlns:a16="http://schemas.microsoft.com/office/drawing/2014/main" id="{3D180264-784F-974A-A295-6AEE94B1F83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77791" y="6272784"/>
            <a:ext cx="707293" cy="280416"/>
          </a:xfrm>
          <a:prstGeom prst="rect">
            <a:avLst/>
          </a:prstGeom>
        </p:spPr>
      </p:pic>
    </p:spTree>
    <p:extLst>
      <p:ext uri="{BB962C8B-B14F-4D97-AF65-F5344CB8AC3E}">
        <p14:creationId xmlns:p14="http://schemas.microsoft.com/office/powerpoint/2010/main" val="7584752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_black">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D481F46F-F291-F240-8A9A-2DDE6D49B6C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F7FD336A-AD9E-7646-8B46-ED4D9C500E3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5476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with page content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D388D167-72F5-AA40-A006-12E39FB420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662BDA-B0C4-474D-968F-27105240184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584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act, number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04F8CC23-25EC-C041-8F2A-C7ED3C0793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2F513DE-952F-4D43-9478-580345E35CA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1713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act, number, half-image (bleeds)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8" name="Footer Placeholder">
            <a:extLst>
              <a:ext uri="{FF2B5EF4-FFF2-40B4-BE49-F238E27FC236}">
                <a16:creationId xmlns:a16="http://schemas.microsoft.com/office/drawing/2014/main" id="{0651C70B-103E-7741-94C6-1E357B3E1B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7F413A35-F27C-FF4F-B86F-3C52B9427CE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87891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text_black">
    <p:spTree>
      <p:nvGrpSpPr>
        <p:cNvPr id="1" name=""/>
        <p:cNvGrpSpPr/>
        <p:nvPr/>
      </p:nvGrpSpPr>
      <p:grpSpPr>
        <a:xfrm>
          <a:off x="0" y="0"/>
          <a:ext cx="0" cy="0"/>
          <a:chOff x="0" y="0"/>
          <a:chExt cx="0" cy="0"/>
        </a:xfrm>
      </p:grpSpPr>
      <p:sp>
        <p:nvSpPr>
          <p:cNvPr id="2" name="Title"/>
          <p:cNvSpPr>
            <a:spLocks noGrp="1"/>
          </p:cNvSpPr>
          <p:nvPr>
            <p:ph type="title"/>
          </p:nvPr>
        </p:nvSpPr>
        <p:spPr>
          <a:xfrm>
            <a:off x="182882" y="111927"/>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5" name="Footer Placeholder">
            <a:extLst>
              <a:ext uri="{FF2B5EF4-FFF2-40B4-BE49-F238E27FC236}">
                <a16:creationId xmlns:a16="http://schemas.microsoft.com/office/drawing/2014/main" id="{3B65BFCF-C9D9-BD4B-9D85-5CDC574676DB}"/>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3290CF2E-1299-5F43-9A1F-4841D3E482E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0643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7416713"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8B5A9F26-2780-2943-AEEA-8284DB6AED4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5B62BE-E48E-CC45-B865-ECF2B2B9C32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7919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57240"/>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F0A80C82-2832-C54A-B665-A0E1EF9043D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13ABABB-6556-EA40-AF90-39C2FAC6C95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882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DF82-A1D4-3F4C-B295-6CE539C3A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2181C-5665-BC4C-969A-83DA4A6F42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08A18F-BFCB-E844-B809-5DC8DA814014}"/>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8FE6BE2D-FAC1-7E4A-954E-CF8952F08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4A1B7-77F7-0E42-A998-F6E022FD9FB1}"/>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4069807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7908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6E0B281C-7DEB-DE4D-B764-339DE15B4B7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63370F5D-87C0-FC40-AB20-5D160AF8EA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2413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31529"/>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68105"/>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19BED385-6ADC-0C4F-BC66-C2C204F9244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B69C0BD7-365B-8244-88E5-957A5CE8A67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05230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four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48B3D22A-23C8-8548-93C6-BBBC342AF000}"/>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17762BBE-C5DC-BD4D-895A-92D9EC24595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81676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text,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60CA53-7CFA-4C4E-88B8-2A940B5C2B6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F8E5EA2-7385-A546-8F2E-F86382D392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43566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text (two narrow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8231"/>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DAC970C1-ED6D-4B44-961F-07156650F1D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DB8D89B-41F7-4E42-8330-277F3C7E0BD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6481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5522885" cy="5726176"/>
          </a:xfrm>
        </p:spPr>
        <p:txBody>
          <a:bodyPr/>
          <a:lstStyle>
            <a:lvl1pPr>
              <a:defRPr>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58231"/>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2893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6" name="Footer Placeholder">
            <a:extLst>
              <a:ext uri="{FF2B5EF4-FFF2-40B4-BE49-F238E27FC236}">
                <a16:creationId xmlns:a16="http://schemas.microsoft.com/office/drawing/2014/main" id="{2A42C47D-1629-0C4F-87CE-3F249C912FB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6610BD2-56DF-6747-987E-719D427EC1F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2824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half-blank area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FE07663-1EE2-EA40-AF32-38384D816D95}"/>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45B2FD40-946C-7648-A454-37A18741DD3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11549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blank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B7E2169-CC05-974D-BD66-76CDF7CEF2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8504D54D-0B8A-E544-90FB-AE22E9CAB8D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5175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sight, text, boxes_black">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50E8894-5401-904E-949C-79CC0C38C5C1}"/>
              </a:ext>
            </a:extLst>
          </p:cNvPr>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076D3CDA-880F-BE40-B93E-19EEE2FCF2AD}"/>
              </a:ext>
            </a:extLst>
          </p:cNvPr>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B55089D6-3E66-D54D-A8CA-203748B22846}"/>
              </a:ext>
            </a:extLst>
          </p:cNvPr>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110BF152-9FFE-2C40-8AFE-083A4D217F1C}"/>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F2C70B7D-47FB-3C4D-8E19-051AB6BB3BC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393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8BB9-1D60-F34C-A808-A9A8136663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8A45F-1400-8343-87D1-9EC456E084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DED320-A8B2-AA4E-A575-F1D7A218D6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6EDCFF-3182-5942-ACFA-501870F5BB5E}"/>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6" name="Footer Placeholder 5">
            <a:extLst>
              <a:ext uri="{FF2B5EF4-FFF2-40B4-BE49-F238E27FC236}">
                <a16:creationId xmlns:a16="http://schemas.microsoft.com/office/drawing/2014/main" id="{D0E317DE-A88D-9240-B754-5B3DB40E7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ECD98-9683-804F-85DD-24920DF348A3}"/>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26930636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3 med, 2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F50C0932-3292-CA40-B50D-23CCE3CA727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860B8130-2F08-0943-A857-1628EC6CF70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253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1 large, 4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AC7CF475-9DA2-9E44-8949-F24CBF46343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CF2260B8-55D1-844D-AE9E-1A9A6183802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35402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black box) over image(s)_black">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7" name="Footer Placeholder">
            <a:extLst>
              <a:ext uri="{FF2B5EF4-FFF2-40B4-BE49-F238E27FC236}">
                <a16:creationId xmlns:a16="http://schemas.microsoft.com/office/drawing/2014/main" id="{9A68689A-D58F-5746-97FD-655CA4EF769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24EC8B29-4CB2-3646-8700-82A7538837C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585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black box) over image(s)_black">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DAE5FA1B-C5AC-6F49-A972-36077372529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3B060F95-945E-C141-8064-3D182FC698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165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tall)_black">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2E390A72-A73E-4747-BC36-67E5EB6144A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48B108D3-4297-664B-A175-D2874BEE9B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2364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1/4), content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80080"/>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80080"/>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CA2A2796-49F6-D44E-AC0C-025D14682C2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0D1F1ECC-4324-4C4E-896C-AF1D8A5BC6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78732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1/4), blank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C3815AFE-8CCF-634C-802D-1694DDD1474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a:extLst>
              <a:ext uri="{FF2B5EF4-FFF2-40B4-BE49-F238E27FC236}">
                <a16:creationId xmlns:a16="http://schemas.microsoft.com/office/drawing/2014/main" id="{EA04AF1A-FDC6-D849-AE63-1B48A0E7992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58999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0A77B7-B2B0-0345-BCE4-3D2D0E1467A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0" name="Slide Number Placeholder">
            <a:extLst>
              <a:ext uri="{FF2B5EF4-FFF2-40B4-BE49-F238E27FC236}">
                <a16:creationId xmlns:a16="http://schemas.microsoft.com/office/drawing/2014/main" id="{45D7BCB3-1B89-AB49-A0F3-0CA422F4126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65157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ase study 2: title, text (2/4), quote (2/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4211" y="1631529"/>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297788FA-AD01-044F-9CDB-76B8A1B5411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11" name="Slide Number Placeholder">
            <a:extLst>
              <a:ext uri="{FF2B5EF4-FFF2-40B4-BE49-F238E27FC236}">
                <a16:creationId xmlns:a16="http://schemas.microsoft.com/office/drawing/2014/main" id="{658A9D14-B346-0D42-9815-14EB4175056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3135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_black">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8" name="Footer Placeholder">
            <a:extLst>
              <a:ext uri="{FF2B5EF4-FFF2-40B4-BE49-F238E27FC236}">
                <a16:creationId xmlns:a16="http://schemas.microsoft.com/office/drawing/2014/main" id="{B5C74CE5-1D27-8445-819E-222C20AAFEF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5F534A2F-0A1A-DB42-B8CE-DF0428C7B5B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6416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4981-0E95-A24F-AA10-765497352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4A35EF-427F-A143-8411-6EFF05DEDC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A3FCD-0D1A-ED4F-9E9C-CB054CEF84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229F10-C3B5-904F-A29E-FA362EA35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CC7FC7-3CFF-4245-BD54-1F196AFD2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901F98-E218-A147-9CDA-C9691430BD67}"/>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8" name="Footer Placeholder 7">
            <a:extLst>
              <a:ext uri="{FF2B5EF4-FFF2-40B4-BE49-F238E27FC236}">
                <a16:creationId xmlns:a16="http://schemas.microsoft.com/office/drawing/2014/main" id="{33F4CF16-E239-0548-8C89-75F652796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E31858-1478-3A4E-9DD7-389D77061336}"/>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727173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footer)_black">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A1663ABD-D72E-FD45-96F8-0C84FE1769C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6" name="Slide Number Placeholder">
            <a:extLst>
              <a:ext uri="{FF2B5EF4-FFF2-40B4-BE49-F238E27FC236}">
                <a16:creationId xmlns:a16="http://schemas.microsoft.com/office/drawing/2014/main" id="{57B03A4C-E6CE-4D43-B273-6CCFFA32CEEB}"/>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690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no footer)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6828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7240"/>
            <a:ext cx="5510784"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54276"/>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7974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_black">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5" y="3087489"/>
            <a:ext cx="1722793" cy="683025"/>
          </a:xfrm>
          <a:prstGeom prst="rect">
            <a:avLst/>
          </a:prstGeom>
        </p:spPr>
      </p:pic>
      <p:sp>
        <p:nvSpPr>
          <p:cNvPr id="5" name="Footer Placeholder">
            <a:extLst>
              <a:ext uri="{FF2B5EF4-FFF2-40B4-BE49-F238E27FC236}">
                <a16:creationId xmlns:a16="http://schemas.microsoft.com/office/drawing/2014/main" id="{EA5703CD-FB5A-0B42-B633-68EA4B13641E}"/>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7" name="Slide Number Placeholder">
            <a:extLst>
              <a:ext uri="{FF2B5EF4-FFF2-40B4-BE49-F238E27FC236}">
                <a16:creationId xmlns:a16="http://schemas.microsoft.com/office/drawing/2014/main" id="{43A7049D-ACFA-7C4E-A59A-F1948902CFD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386681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04682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64" name="Group 463"/>
          <p:cNvGrpSpPr/>
          <p:nvPr userDrawn="1"/>
        </p:nvGrpSpPr>
        <p:grpSpPr>
          <a:xfrm>
            <a:off x="2116" y="-2119"/>
            <a:ext cx="12192000" cy="68580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6095969" y="767451"/>
            <a:ext cx="65" cy="179601"/>
          </a:xfrm>
          <a:prstGeom prst="rect">
            <a:avLst/>
          </a:prstGeom>
          <a:solidFill>
            <a:schemeClr val="tx1"/>
          </a:solidFill>
        </p:spPr>
        <p:txBody>
          <a:bodyPr wrap="none" lIns="0" tIns="0" rIns="0" bIns="0" rtlCol="0" anchor="ctr">
            <a:spAutoFit/>
          </a:bodyPr>
          <a:lstStyle/>
          <a:p>
            <a:pPr algn="ctr"/>
            <a:endParaRPr lang="en-US" sz="1167" b="0" i="0">
              <a:solidFill>
                <a:schemeClr val="bg2"/>
              </a:solidFill>
              <a:latin typeface="Arial Regular" charset="0"/>
            </a:endParaRPr>
          </a:p>
        </p:txBody>
      </p:sp>
      <p:cxnSp>
        <p:nvCxnSpPr>
          <p:cNvPr id="8" name="Straight Connector 7"/>
          <p:cNvCxnSpPr/>
          <p:nvPr userDrawn="1"/>
        </p:nvCxnSpPr>
        <p:spPr>
          <a:xfrm flipV="1">
            <a:off x="190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45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53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0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68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3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91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99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6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21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29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37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44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762000" y="-1"/>
            <a:ext cx="0" cy="68580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14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52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28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266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60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67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75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82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98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05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13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20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36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43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251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259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274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281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289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297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12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20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27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335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342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350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58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365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373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381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388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396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03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11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419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426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434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441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449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457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464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472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480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487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495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502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510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518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525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533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541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548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556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563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571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579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586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594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601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617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624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632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640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647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655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662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670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678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685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693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701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708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716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723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731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739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746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754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762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769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777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784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792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800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07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15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822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830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838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845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853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861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868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876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883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891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899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906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922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929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937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944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952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960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967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975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982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990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998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005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013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021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028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036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043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051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059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066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074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082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089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097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104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112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120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127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135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143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150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158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165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173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76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381000" y="45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381000" y="53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381000" y="60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381000" y="68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14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381000" y="83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381000" y="91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381000" y="99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381000" y="106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52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381000" y="121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381000" y="129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381000" y="137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381000" y="144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190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381000" y="160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381000" y="167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381000" y="175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381000" y="182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28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381000" y="198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381000" y="205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381000" y="213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381000" y="220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2667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381000" y="236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381000" y="243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381000" y="251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381000" y="259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048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381000" y="2743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381000" y="2819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381000" y="289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381000" y="2971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381000" y="3124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381000" y="3200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381000" y="3276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381000" y="3352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3810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381000" y="3505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381000" y="3581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381000" y="3657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381000" y="3733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4191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381000" y="3886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381000" y="3962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381000" y="4038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381000" y="4114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457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381000" y="426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381000" y="434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81000" y="441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81000" y="449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495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381000" y="464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381000" y="472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381000" y="480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381000" y="487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533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381000" y="502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381000" y="510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381000" y="518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81000" y="525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571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381000" y="541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381000" y="548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381000" y="556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381000" y="563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609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381000" y="579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381000" y="586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381000" y="594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381000" y="601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381000" y="617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381000" y="624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381000" y="632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381000" y="640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a:off x="381000" y="670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41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49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57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64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72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80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87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95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02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10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18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25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33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40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48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56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63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171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179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186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194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01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09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17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24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32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40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47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255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262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270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278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285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293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00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08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16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23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31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339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346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354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361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369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377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384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392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00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07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15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422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430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438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445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453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461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468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76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483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491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499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506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514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521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529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537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544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552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560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567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575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582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590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598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605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613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621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628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636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643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651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659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666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674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681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689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697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704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712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720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727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735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742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750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758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765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773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781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788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796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803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811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819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826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834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842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849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857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864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872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880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887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895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902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910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918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925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933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941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948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956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963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971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979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986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994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002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009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017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024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032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040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047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055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062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070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078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085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093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101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108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116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123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131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139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1468100" y="381000"/>
            <a:ext cx="304800" cy="60960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381000" y="41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381000" y="49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381000" y="57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381000" y="64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381000" y="80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381000" y="87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381000" y="95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381000" y="102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381000" y="72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381000" y="110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381000" y="118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381000" y="125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381000" y="1333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381000" y="140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381000" y="156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381000" y="163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381000" y="179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381000" y="148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381000" y="186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381000" y="194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381000" y="201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381000" y="209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381000" y="217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381000" y="232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381000" y="240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381000" y="247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381000" y="255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81000" y="224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381000" y="262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381000" y="2705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381000" y="2781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381000" y="2857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381000" y="2933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381000" y="3086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381000" y="3162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381000" y="3238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381000" y="3314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381000" y="3009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381000" y="3390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381000" y="3467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381000" y="3543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381000" y="3619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381000" y="3695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381000" y="3848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381000" y="3924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381000" y="4000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381000" y="4076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381000" y="3771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381000" y="4152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381000" y="422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381000" y="430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381000" y="438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381000" y="445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381000" y="461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381000" y="468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381000" y="476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381000" y="483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381000" y="453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381000" y="491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381000" y="499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381000" y="506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381000" y="521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381000" y="537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381000" y="544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381000" y="5524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381000" y="560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381000" y="529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381000" y="567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381000" y="575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381000" y="582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381000" y="590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381000" y="598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381000" y="613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381000" y="621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381000" y="628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381000" y="636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381000" y="605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381000" y="643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2" name="Slide Number Placeholder 2"/>
          <p:cNvSpPr txBox="1">
            <a:spLocks/>
          </p:cNvSpPr>
          <p:nvPr userDrawn="1"/>
        </p:nvSpPr>
        <p:spPr>
          <a:xfrm>
            <a:off x="381001" y="6578160"/>
            <a:ext cx="450091"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a:latin typeface="Arial Regular" charset="0"/>
            </a:endParaRPr>
          </a:p>
        </p:txBody>
      </p:sp>
      <p:sp>
        <p:nvSpPr>
          <p:cNvPr id="463" name="Rectangle 462"/>
          <p:cNvSpPr/>
          <p:nvPr userDrawn="1"/>
        </p:nvSpPr>
        <p:spPr>
          <a:xfrm>
            <a:off x="0" y="3339200"/>
            <a:ext cx="12192000" cy="179601"/>
          </a:xfrm>
          <a:prstGeom prst="rect">
            <a:avLst/>
          </a:prstGeom>
          <a:solidFill>
            <a:schemeClr val="tx1">
              <a:alpha val="40000"/>
            </a:schemeClr>
          </a:solidFill>
        </p:spPr>
        <p:txBody>
          <a:bodyPr wrap="square" lIns="0" tIns="0" rIns="0" bIns="0" rtlCol="0" anchor="ctr">
            <a:spAutoFit/>
          </a:bodyPr>
          <a:lstStyle/>
          <a:p>
            <a:pPr algn="ctr"/>
            <a:endParaRPr lang="en-US" sz="1167" b="0" i="0">
              <a:solidFill>
                <a:schemeClr val="bg2"/>
              </a:solidFill>
              <a:latin typeface="Arial Regular" charset="0"/>
            </a:endParaRPr>
          </a:p>
        </p:txBody>
      </p:sp>
      <p:grpSp>
        <p:nvGrpSpPr>
          <p:cNvPr id="475" name="Group 474"/>
          <p:cNvGrpSpPr/>
          <p:nvPr userDrawn="1"/>
        </p:nvGrpSpPr>
        <p:grpSpPr>
          <a:xfrm>
            <a:off x="762000" y="6583048"/>
            <a:ext cx="2261125" cy="183809"/>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Arial Regular"/>
                  <a:ea typeface="IBM Plex Sans" charset="0"/>
                  <a:cs typeface="IBM Plex Sans" charset="0"/>
                </a:rPr>
                <a:t>©</a:t>
              </a:r>
              <a:r>
                <a:rPr lang="en-US" sz="333" b="0" i="0" dirty="0">
                  <a:latin typeface="Arial Regular"/>
                  <a:ea typeface="IBM Plex Sans" charset="0"/>
                  <a:cs typeface="IBM Plex Sans" charset="0"/>
                </a:rPr>
                <a:t> </a:t>
              </a:r>
              <a:r>
                <a:rPr lang="en-US" sz="667" b="0" i="0" dirty="0">
                  <a:latin typeface="Arial Regular"/>
                  <a:ea typeface="IBM Plex Sans" charset="0"/>
                  <a:cs typeface="IBM Plex Sans" charset="0"/>
                </a:rPr>
                <a:t>2017 IBM Corporation</a:t>
              </a:r>
              <a:r>
                <a:rPr lang="en-US" sz="667" b="0" i="0" baseline="0" dirty="0">
                  <a:latin typeface="Arial Regular"/>
                  <a:ea typeface="IBM Plex Sans" charset="0"/>
                  <a:cs typeface="IBM Plex Sans" charset="0"/>
                </a:rPr>
                <a:t>              </a:t>
              </a:r>
              <a:r>
                <a:rPr lang="en-US" sz="667" b="0" i="0" dirty="0">
                  <a:latin typeface="Arial Regular"/>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Arial Regular"/>
                  <a:ea typeface="IBM Plex Sans" charset="0"/>
                  <a:cs typeface="IBM Plex Sans" charset="0"/>
                </a:rPr>
                <a:t> </a:t>
              </a:r>
              <a:fld id="{7C9968D1-C8E5-4FE3-AED4-7D4518C301B3}" type="datetime3">
                <a:rPr lang="en-US" sz="667" b="0" i="0" smtClean="0">
                  <a:solidFill>
                    <a:schemeClr val="bg2">
                      <a:alpha val="60000"/>
                    </a:schemeClr>
                  </a:solidFill>
                  <a:latin typeface="Arial Regular"/>
                  <a:ea typeface="IBM Plex Sans" charset="0"/>
                  <a:cs typeface="IBM Plex Sans" charset="0"/>
                </a:rPr>
                <a:pPr marL="0" indent="0" fontAlgn="auto">
                  <a:spcBef>
                    <a:spcPts val="0"/>
                  </a:spcBef>
                  <a:spcAft>
                    <a:spcPts val="0"/>
                  </a:spcAft>
                  <a:tabLst/>
                  <a:defRPr/>
                </a:pPr>
                <a:t>14 May 2021</a:t>
              </a:fld>
              <a:endParaRPr lang="en-US" sz="667" b="0" i="0" dirty="0">
                <a:solidFill>
                  <a:schemeClr val="bg2">
                    <a:alpha val="60000"/>
                  </a:schemeClr>
                </a:solidFill>
                <a:latin typeface="Arial Regular"/>
                <a:ea typeface="IBM Plex Sans" charset="0"/>
                <a:cs typeface="IBM Plex Sans" charset="0"/>
              </a:endParaRPr>
            </a:p>
          </p:txBody>
        </p:sp>
      </p:grpSp>
      <p:sp>
        <p:nvSpPr>
          <p:cNvPr id="479"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Arial Regular"/>
                <a:ea typeface="IBM Plex Sans" charset="0"/>
                <a:cs typeface="IBM Plex Sans" charset="0"/>
              </a:rPr>
              <a:t>IBM Services</a:t>
            </a:r>
          </a:p>
        </p:txBody>
      </p:sp>
      <p:sp>
        <p:nvSpPr>
          <p:cNvPr id="480" name="Slide Number Placeholder 2"/>
          <p:cNvSpPr txBox="1">
            <a:spLocks/>
          </p:cNvSpPr>
          <p:nvPr userDrawn="1"/>
        </p:nvSpPr>
        <p:spPr>
          <a:xfrm>
            <a:off x="379049" y="6578160"/>
            <a:ext cx="273232"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Arial Regular"/>
                <a:ea typeface="IBM Plex Sans" charset="0"/>
                <a:cs typeface="IBM Plex Sans" charset="0"/>
              </a:rPr>
              <a:pPr algn="l"/>
              <a:t>‹#›</a:t>
            </a:fld>
            <a:endParaRPr lang="en-US" sz="667" b="0" i="0" dirty="0">
              <a:solidFill>
                <a:schemeClr val="bg2"/>
              </a:solidFill>
              <a:latin typeface="Arial Regular"/>
              <a:ea typeface="IBM Plex Sans" charset="0"/>
              <a:cs typeface="IBM Plex Sans" charset="0"/>
            </a:endParaRPr>
          </a:p>
        </p:txBody>
      </p:sp>
    </p:spTree>
    <p:extLst>
      <p:ext uri="{BB962C8B-B14F-4D97-AF65-F5344CB8AC3E}">
        <p14:creationId xmlns:p14="http://schemas.microsoft.com/office/powerpoint/2010/main" val="1766821774"/>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11" name="Title 10"/>
          <p:cNvSpPr>
            <a:spLocks noGrp="1"/>
          </p:cNvSpPr>
          <p:nvPr>
            <p:ph type="title"/>
          </p:nvPr>
        </p:nvSpPr>
        <p:spPr>
          <a:xfrm>
            <a:off x="3429000" y="342900"/>
            <a:ext cx="8382000" cy="2819400"/>
          </a:xfrm>
        </p:spPr>
        <p:txBody>
          <a:bodyPr>
            <a:noAutofit/>
          </a:bodyPr>
          <a:lstStyle>
            <a:lvl1pPr>
              <a:defRPr sz="4500" b="1">
                <a:latin typeface="Arial Regular"/>
                <a:ea typeface="Arial Regular"/>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8561" y="6286882"/>
            <a:ext cx="475811" cy="192135"/>
          </a:xfrm>
          <a:prstGeom prst="rect">
            <a:avLst/>
          </a:prstGeom>
        </p:spPr>
      </p:pic>
    </p:spTree>
    <p:extLst>
      <p:ext uri="{BB962C8B-B14F-4D97-AF65-F5344CB8AC3E}">
        <p14:creationId xmlns:p14="http://schemas.microsoft.com/office/powerpoint/2010/main" val="42848732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8561" y="6286882"/>
            <a:ext cx="475811" cy="192135"/>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2004262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8560" y="6286882"/>
            <a:ext cx="475811" cy="192135"/>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8842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6"/>
            <a:ext cx="57150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8561" y="6286882"/>
            <a:ext cx="475811" cy="192135"/>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661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AD817-A316-E14E-B9C7-B2FA23DDF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53EE2C-9BAF-B744-A0F9-C62D6AF59387}"/>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4" name="Footer Placeholder 3">
            <a:extLst>
              <a:ext uri="{FF2B5EF4-FFF2-40B4-BE49-F238E27FC236}">
                <a16:creationId xmlns:a16="http://schemas.microsoft.com/office/drawing/2014/main" id="{6BA71967-EFFE-664A-88F8-8A2ED68FE0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137E01-C90A-0548-9842-6AB216EEE152}"/>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0233115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6"/>
            <a:ext cx="5715000" cy="990600"/>
          </a:xfrm>
        </p:spPr>
        <p:txBody>
          <a:bodyPr>
            <a:noAutofit/>
          </a:bodyPr>
          <a:lstStyle>
            <a:lvl1pPr>
              <a:defRPr sz="3000" b="1">
                <a:solidFill>
                  <a:schemeClr val="tx1"/>
                </a:solidFill>
              </a:defRPr>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8560" y="6286882"/>
            <a:ext cx="475811" cy="192135"/>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0309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0412" y="6354379"/>
            <a:ext cx="475811" cy="192896"/>
          </a:xfrm>
          <a:prstGeom prst="rect">
            <a:avLst/>
          </a:prstGeom>
        </p:spPr>
      </p:pic>
      <p:sp>
        <p:nvSpPr>
          <p:cNvPr id="5" name="Title 4"/>
          <p:cNvSpPr>
            <a:spLocks noGrp="1"/>
          </p:cNvSpPr>
          <p:nvPr>
            <p:ph type="title"/>
          </p:nvPr>
        </p:nvSpPr>
        <p:spPr>
          <a:xfrm>
            <a:off x="9448800" y="1526176"/>
            <a:ext cx="2438400" cy="4664045"/>
          </a:xfrm>
        </p:spPr>
        <p:txBody>
          <a:bodyPr/>
          <a:lstStyle>
            <a:lvl1pPr>
              <a:lnSpc>
                <a:spcPct val="90000"/>
              </a:lnSpc>
              <a:defRPr sz="32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7"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94118" y="44268"/>
            <a:ext cx="1775853" cy="707136"/>
          </a:xfrm>
          <a:prstGeom prst="rect">
            <a:avLst/>
          </a:prstGeom>
        </p:spPr>
      </p:pic>
    </p:spTree>
    <p:extLst>
      <p:ext uri="{BB962C8B-B14F-4D97-AF65-F5344CB8AC3E}">
        <p14:creationId xmlns:p14="http://schemas.microsoft.com/office/powerpoint/2010/main" val="1669699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60412" y="6355139"/>
            <a:ext cx="475811" cy="192135"/>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94118" y="44270"/>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2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7"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1901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Arial Regular"/>
                <a:ea typeface="Arial Regular"/>
                <a:cs typeface="Arial Regular"/>
              </a:defRPr>
            </a:lvl1pPr>
          </a:lstStyle>
          <a:p>
            <a:endParaRPr lang="en-US" dirty="0"/>
          </a:p>
        </p:txBody>
      </p:sp>
      <p:sp>
        <p:nvSpPr>
          <p:cNvPr id="2" name="Title 1"/>
          <p:cNvSpPr>
            <a:spLocks noGrp="1"/>
          </p:cNvSpPr>
          <p:nvPr>
            <p:ph type="title"/>
          </p:nvPr>
        </p:nvSpPr>
        <p:spPr>
          <a:xfrm>
            <a:off x="381001" y="571501"/>
            <a:ext cx="5524500" cy="4381500"/>
          </a:xfrm>
        </p:spPr>
        <p:txBody>
          <a:bodyPr>
            <a:noAutofit/>
          </a:bodyPr>
          <a:lstStyle>
            <a:lvl1pPr>
              <a:defRPr sz="4500" b="1"/>
            </a:lvl1pPr>
          </a:lstStyle>
          <a:p>
            <a:r>
              <a:rPr lang="en-US" dirty="0"/>
              <a:t>Click to edit Master title style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8"/>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Arial Regular"/>
                  <a:ea typeface="IBM Plex Sans" charset="0"/>
                  <a:cs typeface="IBM Plex Sans" charset="0"/>
                </a:rPr>
                <a:t>©</a:t>
              </a:r>
              <a:r>
                <a:rPr lang="en-US" sz="333" b="0" i="0" dirty="0">
                  <a:latin typeface="Arial Regular"/>
                  <a:ea typeface="IBM Plex Sans" charset="0"/>
                  <a:cs typeface="IBM Plex Sans" charset="0"/>
                </a:rPr>
                <a:t> </a:t>
              </a:r>
              <a:r>
                <a:rPr lang="en-US" sz="667" b="0" i="0" dirty="0">
                  <a:latin typeface="Arial Regular"/>
                  <a:ea typeface="IBM Plex Sans" charset="0"/>
                  <a:cs typeface="IBM Plex Sans" charset="0"/>
                </a:rPr>
                <a:t>2017 IBM Corporation</a:t>
              </a:r>
              <a:r>
                <a:rPr lang="en-US" sz="667" b="0" i="0" baseline="0" dirty="0">
                  <a:latin typeface="Arial Regular"/>
                  <a:ea typeface="IBM Plex Sans" charset="0"/>
                  <a:cs typeface="IBM Plex Sans" charset="0"/>
                </a:rPr>
                <a:t>              </a:t>
              </a:r>
              <a:r>
                <a:rPr lang="en-US" sz="667" b="0" i="0" dirty="0">
                  <a:latin typeface="Arial Regular"/>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Arial Regular"/>
                  <a:ea typeface="IBM Plex Sans" charset="0"/>
                  <a:cs typeface="IBM Plex Sans" charset="0"/>
                </a:rPr>
                <a:t> </a:t>
              </a:r>
              <a:fld id="{7C9968D1-C8E5-4FE3-AED4-7D4518C301B3}" type="datetime3">
                <a:rPr lang="en-US" sz="667" b="0" i="0" smtClean="0">
                  <a:solidFill>
                    <a:schemeClr val="bg2">
                      <a:alpha val="60000"/>
                    </a:schemeClr>
                  </a:solidFill>
                  <a:latin typeface="Arial Regular"/>
                  <a:ea typeface="IBM Plex Sans" charset="0"/>
                  <a:cs typeface="IBM Plex Sans" charset="0"/>
                </a:rPr>
                <a:pPr marL="0" indent="0" fontAlgn="auto">
                  <a:spcBef>
                    <a:spcPts val="0"/>
                  </a:spcBef>
                  <a:spcAft>
                    <a:spcPts val="0"/>
                  </a:spcAft>
                  <a:tabLst/>
                  <a:defRPr/>
                </a:pPr>
                <a:t>14 May 2021</a:t>
              </a:fld>
              <a:endParaRPr lang="en-US" sz="667" b="0" i="0" dirty="0">
                <a:solidFill>
                  <a:schemeClr val="bg2">
                    <a:alpha val="60000"/>
                  </a:schemeClr>
                </a:solidFill>
                <a:latin typeface="Arial Regular"/>
                <a:ea typeface="IBM Plex Sans" charset="0"/>
                <a:cs typeface="IBM Plex Sans" charset="0"/>
              </a:endParaRPr>
            </a:p>
          </p:txBody>
        </p:sp>
      </p:grpSp>
      <p:sp>
        <p:nvSpPr>
          <p:cNvPr id="23"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Arial Regular"/>
                <a:ea typeface="IBM Plex Sans" charset="0"/>
                <a:cs typeface="IBM Plex Sans" charset="0"/>
              </a:rPr>
              <a:t>IBM Research</a:t>
            </a:r>
          </a:p>
        </p:txBody>
      </p:sp>
      <p:sp>
        <p:nvSpPr>
          <p:cNvPr id="24" name="Slide Number Placeholder 2"/>
          <p:cNvSpPr txBox="1">
            <a:spLocks/>
          </p:cNvSpPr>
          <p:nvPr userDrawn="1"/>
        </p:nvSpPr>
        <p:spPr>
          <a:xfrm>
            <a:off x="379049" y="6578160"/>
            <a:ext cx="273232"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Arial Regular"/>
                <a:ea typeface="IBM Plex Sans" charset="0"/>
                <a:cs typeface="IBM Plex Sans" charset="0"/>
              </a:rPr>
              <a:pPr algn="l"/>
              <a:t>‹#›</a:t>
            </a:fld>
            <a:endParaRPr lang="en-US" sz="667" b="0" i="0" dirty="0">
              <a:solidFill>
                <a:schemeClr val="bg2"/>
              </a:solidFill>
              <a:latin typeface="Arial Regular"/>
              <a:ea typeface="IBM Plex Sans" charset="0"/>
              <a:cs typeface="IBM Plex Sans" charset="0"/>
            </a:endParaRPr>
          </a:p>
        </p:txBody>
      </p:sp>
    </p:spTree>
    <p:extLst>
      <p:ext uri="{BB962C8B-B14F-4D97-AF65-F5344CB8AC3E}">
        <p14:creationId xmlns:p14="http://schemas.microsoft.com/office/powerpoint/2010/main" val="10237887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940" y="2918460"/>
            <a:ext cx="1885951" cy="701040"/>
          </a:xfrm>
          <a:prstGeom prst="rect">
            <a:avLst/>
          </a:prstGeom>
        </p:spPr>
      </p:pic>
    </p:spTree>
    <p:extLst>
      <p:ext uri="{BB962C8B-B14F-4D97-AF65-F5344CB8AC3E}">
        <p14:creationId xmlns:p14="http://schemas.microsoft.com/office/powerpoint/2010/main" val="8863774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17918718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IBM Cloud / Date / © 2021 IBM Corporation</a:t>
            </a:r>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5765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Full-Color-Block-White">
    <p:spTree>
      <p:nvGrpSpPr>
        <p:cNvPr id="1" name=""/>
        <p:cNvGrpSpPr/>
        <p:nvPr/>
      </p:nvGrpSpPr>
      <p:grpSpPr>
        <a:xfrm>
          <a:off x="0" y="0"/>
          <a:ext cx="0" cy="0"/>
          <a:chOff x="0" y="0"/>
          <a:chExt cx="0" cy="0"/>
        </a:xfrm>
      </p:grpSpPr>
      <p:sp>
        <p:nvSpPr>
          <p:cNvPr id="5"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a:solidFill>
                <a:schemeClr val="bg2"/>
              </a:solidFill>
              <a:latin typeface="IBM Plex Sans" charset="0"/>
              <a:ea typeface="IBM Plex Sans" charset="0"/>
              <a:cs typeface="IBM Plex Sans"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39020" y="6515114"/>
            <a:ext cx="471765" cy="190501"/>
          </a:xfrm>
          <a:prstGeom prst="rect">
            <a:avLst/>
          </a:prstGeom>
        </p:spPr>
      </p:pic>
      <p:sp>
        <p:nvSpPr>
          <p:cNvPr id="9" name="Rectangle 8"/>
          <p:cNvSpPr/>
          <p:nvPr userDrawn="1"/>
        </p:nvSpPr>
        <p:spPr>
          <a:xfrm>
            <a:off x="0" y="1"/>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a:solidFill>
                <a:srgbClr val="051243"/>
              </a:solidFill>
            </a:endParaRPr>
          </a:p>
        </p:txBody>
      </p:sp>
      <p:sp>
        <p:nvSpPr>
          <p:cNvPr id="8" name="Footer Placeholder 3"/>
          <p:cNvSpPr txBox="1">
            <a:spLocks/>
          </p:cNvSpPr>
          <p:nvPr userDrawn="1"/>
        </p:nvSpPr>
        <p:spPr>
          <a:xfrm>
            <a:off x="762000" y="6583682"/>
            <a:ext cx="1118125"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Tree>
    <p:extLst>
      <p:ext uri="{BB962C8B-B14F-4D97-AF65-F5344CB8AC3E}">
        <p14:creationId xmlns:p14="http://schemas.microsoft.com/office/powerpoint/2010/main" val="32932468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20D3-DD2C-9B45-9C1A-4B58CFB780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A8FBCC-45C9-7346-A0C6-5A83A857FFE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C329CB-F48D-5244-AB14-B43B3C246F60}"/>
              </a:ext>
            </a:extLst>
          </p:cNvPr>
          <p:cNvSpPr>
            <a:spLocks noGrp="1"/>
          </p:cNvSpPr>
          <p:nvPr>
            <p:ph type="dt" sz="half" idx="10"/>
          </p:nvPr>
        </p:nvSpPr>
        <p:spPr/>
        <p:txBody>
          <a:bodyPr/>
          <a:lstStyle>
            <a:lvl1pPr>
              <a:defRPr>
                <a:latin typeface="Arial Regular"/>
              </a:defRPr>
            </a:lvl1pPr>
          </a:lstStyle>
          <a:p>
            <a:endParaRPr lang="en-US" dirty="0"/>
          </a:p>
        </p:txBody>
      </p:sp>
      <p:sp>
        <p:nvSpPr>
          <p:cNvPr id="5" name="Footer Placeholder 4">
            <a:extLst>
              <a:ext uri="{FF2B5EF4-FFF2-40B4-BE49-F238E27FC236}">
                <a16:creationId xmlns:a16="http://schemas.microsoft.com/office/drawing/2014/main" id="{1C2345D2-0D65-E14F-A15B-6A7E5CD1D090}"/>
              </a:ext>
            </a:extLst>
          </p:cNvPr>
          <p:cNvSpPr>
            <a:spLocks noGrp="1"/>
          </p:cNvSpPr>
          <p:nvPr>
            <p:ph type="ftr" sz="quarter" idx="11"/>
          </p:nvPr>
        </p:nvSpPr>
        <p:spPr/>
        <p:txBody>
          <a:bodyPr/>
          <a:lstStyle/>
          <a:p>
            <a:r>
              <a:rPr lang="en-US"/>
              <a:t>IBM Cloud / Date / © 2021 IBM Corporation</a:t>
            </a:r>
          </a:p>
        </p:txBody>
      </p:sp>
      <p:sp>
        <p:nvSpPr>
          <p:cNvPr id="6" name="Slide Number Placeholder 5">
            <a:extLst>
              <a:ext uri="{FF2B5EF4-FFF2-40B4-BE49-F238E27FC236}">
                <a16:creationId xmlns:a16="http://schemas.microsoft.com/office/drawing/2014/main" id="{98EE5170-D50C-8F4A-AF6B-FA92C3DB62FA}"/>
              </a:ext>
            </a:extLst>
          </p:cNvPr>
          <p:cNvSpPr>
            <a:spLocks noGrp="1"/>
          </p:cNvSpPr>
          <p:nvPr>
            <p:ph type="sldNum" sz="quarter" idx="12"/>
          </p:nvPr>
        </p:nvSpPr>
        <p:spPr/>
        <p:txBody>
          <a:bodyPr/>
          <a:lstStyle/>
          <a:p>
            <a:fld id="{8EAC7F7C-64EC-5F49-B4A6-98DB8836236E}" type="slidenum">
              <a:rPr lang="en-US" smtClean="0"/>
              <a:t>‹#›</a:t>
            </a:fld>
            <a:endParaRPr lang="en-US"/>
          </a:p>
        </p:txBody>
      </p:sp>
    </p:spTree>
    <p:extLst>
      <p:ext uri="{BB962C8B-B14F-4D97-AF65-F5344CB8AC3E}">
        <p14:creationId xmlns:p14="http://schemas.microsoft.com/office/powerpoint/2010/main" val="35255356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221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92EAC-3B4A-614C-8815-427E2A6E0F0D}"/>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3" name="Footer Placeholder 2">
            <a:extLst>
              <a:ext uri="{FF2B5EF4-FFF2-40B4-BE49-F238E27FC236}">
                <a16:creationId xmlns:a16="http://schemas.microsoft.com/office/drawing/2014/main" id="{7B06A190-4391-DD45-ACC3-6576838A73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40D8A-854D-A948-B160-AF16B5E15A01}"/>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31775713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7240"/>
            <a:ext cx="5510784"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54276"/>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26290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420593" tIns="411450" rIns="420593" bIns="420593"/>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34" tIns="91434" rIns="91434" bIns="91434"/>
          <a:lstStyle/>
          <a:p>
            <a:r>
              <a:rPr lang="en-US"/>
              <a:t>Click icon to add picture</a:t>
            </a:r>
          </a:p>
        </p:txBody>
      </p:sp>
      <p:sp>
        <p:nvSpPr>
          <p:cNvPr id="3" name="Footer Placeholder"/>
          <p:cNvSpPr>
            <a:spLocks noGrp="1"/>
          </p:cNvSpPr>
          <p:nvPr>
            <p:ph type="ftr" sz="quarter" idx="10"/>
          </p:nvPr>
        </p:nvSpPr>
        <p:spPr/>
        <p:txBody>
          <a:bodyPr/>
          <a:lstStyle/>
          <a:p>
            <a:r>
              <a:rPr lang="en-US"/>
              <a:t>IBM Automation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461285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2566057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7232188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42308388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162841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24065810"/>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3845400662"/>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974455"/>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4711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6896-B2ED-F145-A9CB-2999E3CD9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907E4-784F-204C-9C9E-ADE69E3CB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A60004-7AB2-C143-B41F-02875E740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8B6CFC-4CFC-FE49-BF5C-28CA0F9E1DB0}"/>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6" name="Footer Placeholder 5">
            <a:extLst>
              <a:ext uri="{FF2B5EF4-FFF2-40B4-BE49-F238E27FC236}">
                <a16:creationId xmlns:a16="http://schemas.microsoft.com/office/drawing/2014/main" id="{D18BD285-6BFF-CB45-969A-598A9F198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52E5E-98BE-BC4C-AB68-C0EB5FB4A276}"/>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3657030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4553074"/>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356383535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3694368"/>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58407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Automation © 2021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30779577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Automation © 2021 IBM Corporation</a:t>
            </a:r>
          </a:p>
        </p:txBody>
      </p:sp>
    </p:spTree>
    <p:extLst>
      <p:ext uri="{BB962C8B-B14F-4D97-AF65-F5344CB8AC3E}">
        <p14:creationId xmlns:p14="http://schemas.microsoft.com/office/powerpoint/2010/main" val="4266037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2996624954"/>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83825602"/>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4630973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68748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50DB-264C-DE4B-A235-F9EA19C48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8B3878-CFE0-F84E-BE68-0E791A7E94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5877B2-6EFD-9D47-9757-B45A5BBDD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33E4B-7770-A44F-9965-6FFA7F8185FA}"/>
              </a:ext>
            </a:extLst>
          </p:cNvPr>
          <p:cNvSpPr>
            <a:spLocks noGrp="1"/>
          </p:cNvSpPr>
          <p:nvPr>
            <p:ph type="dt" sz="half" idx="10"/>
          </p:nvPr>
        </p:nvSpPr>
        <p:spPr/>
        <p:txBody>
          <a:bodyPr/>
          <a:lstStyle/>
          <a:p>
            <a:fld id="{65E9A203-444C-9B4B-8E1D-CB4391A60461}" type="datetimeFigureOut">
              <a:rPr lang="en-US" smtClean="0"/>
              <a:t>5/14/21</a:t>
            </a:fld>
            <a:endParaRPr lang="en-US"/>
          </a:p>
        </p:txBody>
      </p:sp>
      <p:sp>
        <p:nvSpPr>
          <p:cNvPr id="6" name="Footer Placeholder 5">
            <a:extLst>
              <a:ext uri="{FF2B5EF4-FFF2-40B4-BE49-F238E27FC236}">
                <a16:creationId xmlns:a16="http://schemas.microsoft.com/office/drawing/2014/main" id="{DA9C3AB7-06C2-4B46-99AD-3C78DFC60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D69F8-6DC5-174C-9C0C-CA665885D85A}"/>
              </a:ext>
            </a:extLst>
          </p:cNvPr>
          <p:cNvSpPr>
            <a:spLocks noGrp="1"/>
          </p:cNvSpPr>
          <p:nvPr>
            <p:ph type="sldNum" sz="quarter" idx="12"/>
          </p:nvPr>
        </p:nvSpPr>
        <p:spPr/>
        <p:txBody>
          <a:bodyPr/>
          <a:lstStyle/>
          <a:p>
            <a:fld id="{14084D56-1966-B443-B90D-30669812D499}" type="slidenum">
              <a:rPr lang="en-US" smtClean="0"/>
              <a:t>‹#›</a:t>
            </a:fld>
            <a:endParaRPr lang="en-US"/>
          </a:p>
        </p:txBody>
      </p:sp>
    </p:spTree>
    <p:extLst>
      <p:ext uri="{BB962C8B-B14F-4D97-AF65-F5344CB8AC3E}">
        <p14:creationId xmlns:p14="http://schemas.microsoft.com/office/powerpoint/2010/main" val="11805010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931000"/>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453480"/>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5161235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8743251"/>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100599888"/>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272215347"/>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873675466"/>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018834280"/>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4274841755"/>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Automation © 2021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94494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 Type="http://schemas.openxmlformats.org/officeDocument/2006/relationships/slideLayout" Target="../slideLayouts/slideLayout76.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theme" Target="../theme/theme4.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11CA1F-15D3-C749-98E5-2F0291D4EC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D5932-18AD-2143-826D-F5793D802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02E31-C264-5046-8D02-D8BB8E364D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E9A203-444C-9B4B-8E1D-CB4391A60461}" type="datetimeFigureOut">
              <a:rPr lang="en-US" smtClean="0"/>
              <a:t>5/14/21</a:t>
            </a:fld>
            <a:endParaRPr lang="en-US"/>
          </a:p>
        </p:txBody>
      </p:sp>
      <p:sp>
        <p:nvSpPr>
          <p:cNvPr id="5" name="Footer Placeholder 4">
            <a:extLst>
              <a:ext uri="{FF2B5EF4-FFF2-40B4-BE49-F238E27FC236}">
                <a16:creationId xmlns:a16="http://schemas.microsoft.com/office/drawing/2014/main" id="{DB6A0DED-574C-9C40-9C39-45730CF027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9C0A32-08EE-E947-99D1-213768D809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84D56-1966-B443-B90D-30669812D499}" type="slidenum">
              <a:rPr lang="en-US" smtClean="0"/>
              <a:t>‹#›</a:t>
            </a:fld>
            <a:endParaRPr lang="en-US"/>
          </a:p>
        </p:txBody>
      </p:sp>
    </p:spTree>
    <p:extLst>
      <p:ext uri="{BB962C8B-B14F-4D97-AF65-F5344CB8AC3E}">
        <p14:creationId xmlns:p14="http://schemas.microsoft.com/office/powerpoint/2010/main" val="410321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49C9F1F-B2C7-7444-A07B-81CDB6D7123A}"/>
              </a:ext>
            </a:extLst>
          </p:cNvPr>
          <p:cNvGrpSpPr/>
          <p:nvPr userDrawn="1"/>
        </p:nvGrpSpPr>
        <p:grpSpPr>
          <a:xfrm>
            <a:off x="-146307" y="-147320"/>
            <a:ext cx="12485627" cy="7152640"/>
            <a:chOff x="-109730" y="-110490"/>
            <a:chExt cx="9364220" cy="5364480"/>
          </a:xfrm>
        </p:grpSpPr>
        <p:cxnSp>
          <p:nvCxnSpPr>
            <p:cNvPr id="52" name="Straight Connector 51">
              <a:extLst>
                <a:ext uri="{FF2B5EF4-FFF2-40B4-BE49-F238E27FC236}">
                  <a16:creationId xmlns:a16="http://schemas.microsoft.com/office/drawing/2014/main" id="{90A0DE23-6FB1-9445-914E-A52CB6687829}"/>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4A3D491-3263-4144-A1CA-641CBEFE8C95}"/>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2C91274-8F80-F146-8477-F1698D97297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03AE647-947F-2B42-9334-6811F7815684}"/>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B9BFEF8-B7FA-614C-B8EE-5DB067CAC9CD}"/>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4A8FA6E-00D7-B24E-8566-DE47B3D4CA9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9C31A62-0460-0643-B1FA-0BFF932B97AF}"/>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D59999B-7322-B24F-B23D-51728921A61B}"/>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746295C-E955-CD42-BB2B-2A936C75DEF7}"/>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528E5C5-6574-914F-8DA0-170A2140517A}"/>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911C621-476A-F843-A6FA-A8638DB62357}"/>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3571B6D-11FF-3742-B5A9-C86847385A15}"/>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ACCF760-9B68-5E45-B5B5-0381A189A44C}"/>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8409525-C665-D84F-AC33-8BCC170BBA7B}"/>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E5E4C41-FD9F-7C46-8A10-1AD7761D46BD}"/>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50D9A51D-6FA1-204E-B0C8-FEAA88E43E52}"/>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9EF72D8-4E1F-5E4C-A7EF-A6CB30ACD35A}"/>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275C031-440F-DD4D-BD85-D9FCB7F3FF21}"/>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379AA8A-4C56-0B44-BC64-5FD6A509F90E}"/>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A6CFA7DE-95EC-3B41-8ACF-09E1181B17E9}"/>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C31DEB2-23D9-5D4C-8222-AB2BDC5CB26A}"/>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D35651C-B78E-4A4A-BAEB-809E2DC60BF1}"/>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5EF2A1F-D916-BF48-849B-ADC1216A0249}"/>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762703F2-5904-354F-A5DD-9B47823A7F16}"/>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A886FE8-8913-324B-9F98-18018D59E4C7}"/>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C9B895E4-AA68-7E46-973A-2524A4E0F341}"/>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552237C-6626-7D40-93D8-037261C02F55}"/>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7F92EA5-8203-5644-A5CA-C651663D3C15}"/>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79BFF9C1-0A3D-A746-8020-65372B007FC2}"/>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9D4F711-8587-7848-91F5-21F335CE02AF}"/>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9681896-4927-1D4D-8493-28A4BA103CB0}"/>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E7DE246-DE08-FC4E-8DB6-1C461C3C871E}"/>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D6F650E-D45C-EE48-8429-C38A95F7DF25}"/>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BD97342-538A-8743-AD1D-31BE2CE8432B}"/>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2360BE5-7EE7-7446-97E1-91467213F089}"/>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4A442D2-7AF7-5944-BEDC-4B807410DFC1}"/>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CA2AC9FA-92E7-4445-8D98-679EBAE556F1}"/>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5E554B51-88C8-B143-BE86-8B204940C9A6}"/>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43B28-C3A2-8A48-AC56-6377DCA98F77}"/>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5026248C-A5D7-274F-AD27-C9AAD4EDA255}"/>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80416" y="251175"/>
            <a:ext cx="5498592"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5117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a:t>
            </a:r>
            <a:endParaRPr lang="en-US" dirty="0"/>
          </a:p>
        </p:txBody>
      </p:sp>
      <p:sp>
        <p:nvSpPr>
          <p:cNvPr id="8" name="Slide Number Placeholde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43748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p15:clr>
            <a:srgbClr val="F26B43"/>
          </p15:clr>
        </p15:guide>
        <p15:guide id="2" pos="143">
          <p15:clr>
            <a:srgbClr val="F26B43"/>
          </p15:clr>
        </p15:guide>
        <p15:guide id="3" pos="5614">
          <p15:clr>
            <a:srgbClr val="F26B43"/>
          </p15:clr>
        </p15:guide>
        <p15:guide id="4" orient="horz" pos="2827">
          <p15:clr>
            <a:srgbClr val="F26B43"/>
          </p15:clr>
        </p15:guide>
        <p15:guide id="5" orient="horz" pos="3097">
          <p15:clr>
            <a:srgbClr val="F26B43"/>
          </p15:clr>
        </p15:guide>
        <p15:guide id="6" pos="2880">
          <p15:clr>
            <a:srgbClr val="F26B43"/>
          </p15:clr>
        </p15:guide>
        <p15:guide id="7" pos="2735">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3">
          <p15:clr>
            <a:srgbClr val="F26B43"/>
          </p15:clr>
        </p15:guide>
        <p15:guide id="17" orient="horz" pos="814">
          <p15:clr>
            <a:srgbClr val="F26B43"/>
          </p15:clr>
        </p15:guide>
        <p15:guide id="18" orient="horz" pos="1620">
          <p15:clr>
            <a:srgbClr val="F26B43"/>
          </p15:clr>
        </p15:guide>
        <p15:guide id="19" orient="horz" pos="1217">
          <p15:clr>
            <a:srgbClr val="F26B43"/>
          </p15:clr>
        </p15:guide>
        <p15:guide id="20" orient="horz" pos="2020">
          <p15:clr>
            <a:srgbClr val="F26B43"/>
          </p15:clr>
        </p15:guide>
        <p15:guide id="21" orient="horz" pos="2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6"/>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7782129" y="1053829"/>
            <a:ext cx="3076372" cy="3289571"/>
          </a:xfrm>
          <a:prstGeom prst="rect">
            <a:avLst/>
          </a:prstGeom>
        </p:spPr>
        <p:txBody>
          <a:bodyPr wrap="none" lIns="0" tIns="0" rIns="0" bIns="0" rtlCol="0">
            <a:noAutofit/>
          </a:bodyPr>
          <a:lstStyle/>
          <a:p>
            <a:endParaRPr lang="en-US" sz="4167">
              <a:latin typeface="Arial" charset="0"/>
              <a:ea typeface="Arial" charset="0"/>
              <a:cs typeface="Arial" charset="0"/>
            </a:endParaRPr>
          </a:p>
        </p:txBody>
      </p:sp>
      <p:sp>
        <p:nvSpPr>
          <p:cNvPr id="6" name="TextBox 5"/>
          <p:cNvSpPr txBox="1"/>
          <p:nvPr userDrawn="1"/>
        </p:nvSpPr>
        <p:spPr>
          <a:xfrm>
            <a:off x="7782127" y="1317625"/>
            <a:ext cx="3457373" cy="2835275"/>
          </a:xfrm>
          <a:prstGeom prst="rect">
            <a:avLst/>
          </a:prstGeom>
        </p:spPr>
        <p:txBody>
          <a:bodyPr wrap="square" lIns="0" tIns="0" rIns="0" bIns="0" rtlCol="0">
            <a:noAutofit/>
          </a:bodyPr>
          <a:lstStyle/>
          <a:p>
            <a:endParaRPr lang="en-US" sz="4167">
              <a:solidFill>
                <a:schemeClr val="bg2"/>
              </a:solidFill>
            </a:endParaRPr>
          </a:p>
        </p:txBody>
      </p:sp>
    </p:spTree>
    <p:extLst>
      <p:ext uri="{BB962C8B-B14F-4D97-AF65-F5344CB8AC3E}">
        <p14:creationId xmlns:p14="http://schemas.microsoft.com/office/powerpoint/2010/main" val="114074185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hf hdr="0" dt="0"/>
  <p:txStyles>
    <p:titleStyle>
      <a:lvl1pPr algn="l" defTabSz="914396" rtl="0" eaLnBrk="1" latinLnBrk="0" hangingPunct="1">
        <a:lnSpc>
          <a:spcPct val="90000"/>
        </a:lnSpc>
        <a:spcBef>
          <a:spcPct val="0"/>
        </a:spcBef>
        <a:buNone/>
        <a:defRPr sz="3000" b="0" i="0" kern="1200">
          <a:solidFill>
            <a:schemeClr val="bg2"/>
          </a:solidFill>
          <a:latin typeface="Arial Regular"/>
          <a:ea typeface="Arial Regular"/>
          <a:cs typeface="Arial" charset="0"/>
        </a:defRPr>
      </a:lvl1pPr>
    </p:titleStyle>
    <p:bodyStyle>
      <a:lvl1pPr marL="0" indent="0" algn="l" defTabSz="914396" rtl="0" eaLnBrk="1" latinLnBrk="0" hangingPunct="1">
        <a:lnSpc>
          <a:spcPct val="105000"/>
        </a:lnSpc>
        <a:spcBef>
          <a:spcPts val="1000"/>
        </a:spcBef>
        <a:buFontTx/>
        <a:buNone/>
        <a:tabLst/>
        <a:defRPr sz="1667" b="0" i="0" kern="1200">
          <a:solidFill>
            <a:schemeClr val="bg2"/>
          </a:solidFill>
          <a:latin typeface="Arial Regular"/>
          <a:ea typeface="Arial Regular"/>
          <a:cs typeface="Arial" charset="0"/>
        </a:defRPr>
      </a:lvl1pPr>
      <a:lvl2pPr marL="190499" indent="-190499" algn="l" defTabSz="914396" rtl="0" eaLnBrk="1" latinLnBrk="0" hangingPunct="1">
        <a:lnSpc>
          <a:spcPct val="105000"/>
        </a:lnSpc>
        <a:spcBef>
          <a:spcPts val="833"/>
        </a:spcBef>
        <a:buFont typeface="LucidaGrande" charset="0"/>
        <a:buChar char="-"/>
        <a:defRPr sz="1667" b="0" i="0" kern="1200">
          <a:solidFill>
            <a:schemeClr val="bg2"/>
          </a:solidFill>
          <a:latin typeface="Arial Regular"/>
          <a:ea typeface="Arial Regular"/>
          <a:cs typeface="Arial" charset="0"/>
        </a:defRPr>
      </a:lvl2pPr>
      <a:lvl3pPr marL="380998" indent="-190499" algn="l" defTabSz="914396" rtl="0" eaLnBrk="1" latinLnBrk="0" hangingPunct="1">
        <a:lnSpc>
          <a:spcPct val="105000"/>
        </a:lnSpc>
        <a:spcBef>
          <a:spcPts val="0"/>
        </a:spcBef>
        <a:buFont typeface="Arial" panose="020B0604020202020204" pitchFamily="34" charset="0"/>
        <a:buChar char="•"/>
        <a:defRPr sz="1667" b="0" i="0" kern="1200">
          <a:solidFill>
            <a:schemeClr val="bg2"/>
          </a:solidFill>
          <a:latin typeface="Arial Regular"/>
          <a:ea typeface="Arial Regular"/>
          <a:cs typeface="Arial" charset="0"/>
        </a:defRPr>
      </a:lvl3pPr>
      <a:lvl4pPr marL="571498" indent="-190499" algn="l" defTabSz="914396" rtl="0" eaLnBrk="1" latinLnBrk="0" hangingPunct="1">
        <a:lnSpc>
          <a:spcPct val="105000"/>
        </a:lnSpc>
        <a:spcBef>
          <a:spcPts val="0"/>
        </a:spcBef>
        <a:buFont typeface=".AppleSystemUIFont" charset="-120"/>
        <a:buChar char="–"/>
        <a:defRPr sz="1667" b="0" i="0" kern="1200">
          <a:solidFill>
            <a:schemeClr val="bg2"/>
          </a:solidFill>
          <a:latin typeface="Arial Regular" charset="0"/>
          <a:ea typeface="+mn-ea"/>
          <a:cs typeface="+mn-cs"/>
        </a:defRPr>
      </a:lvl4pPr>
      <a:lvl5pPr marL="761996" indent="-190499" algn="l" defTabSz="914396" rtl="0" eaLnBrk="1" latinLnBrk="0" hangingPunct="1">
        <a:lnSpc>
          <a:spcPct val="105000"/>
        </a:lnSpc>
        <a:spcBef>
          <a:spcPts val="0"/>
        </a:spcBef>
        <a:buFont typeface="Arial" panose="020B0604020202020204" pitchFamily="34" charset="0"/>
        <a:buChar char="•"/>
        <a:defRPr sz="1667" b="0" i="0" kern="1200">
          <a:solidFill>
            <a:schemeClr val="bg2"/>
          </a:solidFill>
          <a:latin typeface="Arial Regular" charset="0"/>
          <a:ea typeface="+mn-ea"/>
          <a:cs typeface="+mn-cs"/>
        </a:defRPr>
      </a:lvl5pPr>
      <a:lvl6pPr marL="2514588" indent="-228598"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6" indent="-228598"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2" indent="-228598"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0" indent="-228598"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4" algn="l" defTabSz="914396" rtl="0" eaLnBrk="1" latinLnBrk="0" hangingPunct="1">
        <a:defRPr sz="1800" kern="1200">
          <a:solidFill>
            <a:schemeClr val="tx1"/>
          </a:solidFill>
          <a:latin typeface="+mn-lt"/>
          <a:ea typeface="+mn-ea"/>
          <a:cs typeface="+mn-cs"/>
        </a:defRPr>
      </a:lvl4pPr>
      <a:lvl5pPr marL="1828790" algn="l" defTabSz="914396" rtl="0" eaLnBrk="1" latinLnBrk="0" hangingPunct="1">
        <a:defRPr sz="1800" kern="1200">
          <a:solidFill>
            <a:schemeClr val="tx1"/>
          </a:solidFill>
          <a:latin typeface="+mn-lt"/>
          <a:ea typeface="+mn-ea"/>
          <a:cs typeface="+mn-cs"/>
        </a:defRPr>
      </a:lvl5pPr>
      <a:lvl6pPr marL="2285988" algn="l" defTabSz="914396" rtl="0" eaLnBrk="1" latinLnBrk="0" hangingPunct="1">
        <a:defRPr sz="1800" kern="1200">
          <a:solidFill>
            <a:schemeClr val="tx1"/>
          </a:solidFill>
          <a:latin typeface="+mn-lt"/>
          <a:ea typeface="+mn-ea"/>
          <a:cs typeface="+mn-cs"/>
        </a:defRPr>
      </a:lvl6pPr>
      <a:lvl7pPr marL="2743186" algn="l" defTabSz="914396" rtl="0" eaLnBrk="1" latinLnBrk="0" hangingPunct="1">
        <a:defRPr sz="1800" kern="1200">
          <a:solidFill>
            <a:schemeClr val="tx1"/>
          </a:solidFill>
          <a:latin typeface="+mn-lt"/>
          <a:ea typeface="+mn-ea"/>
          <a:cs typeface="+mn-cs"/>
        </a:defRPr>
      </a:lvl7pPr>
      <a:lvl8pPr marL="3200384" algn="l" defTabSz="914396" rtl="0" eaLnBrk="1" latinLnBrk="0" hangingPunct="1">
        <a:defRPr sz="1800" kern="1200">
          <a:solidFill>
            <a:schemeClr val="tx1"/>
          </a:solidFill>
          <a:latin typeface="+mn-lt"/>
          <a:ea typeface="+mn-ea"/>
          <a:cs typeface="+mn-cs"/>
        </a:defRPr>
      </a:lvl8pPr>
      <a:lvl9pPr marL="3657582" algn="l" defTabSz="91439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Automation © 2021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14872309"/>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 id="2147483771" r:id="rId49"/>
    <p:sldLayoutId id="2147483772" r:id="rId50"/>
    <p:sldLayoutId id="2147483773" r:id="rId51"/>
    <p:sldLayoutId id="2147483774" r:id="rId52"/>
    <p:sldLayoutId id="2147483775" r:id="rId53"/>
    <p:sldLayoutId id="2147483776" r:id="rId54"/>
    <p:sldLayoutId id="2147483777" r:id="rId55"/>
    <p:sldLayoutId id="2147483778" r:id="rId56"/>
  </p:sldLayoutIdLst>
  <p:hf sldNum="0"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105.xml"/><Relationship Id="rId5" Type="http://schemas.openxmlformats.org/officeDocument/2006/relationships/image" Target="../media/image65.jpeg"/><Relationship Id="rId4" Type="http://schemas.openxmlformats.org/officeDocument/2006/relationships/image" Target="../media/image6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5.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tiff"/><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4.xml"/><Relationship Id="rId1" Type="http://schemas.openxmlformats.org/officeDocument/2006/relationships/slideLayout" Target="../slideLayouts/slideLayout124.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tiff"/><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24.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screenshot of a computer&#10;&#10;Description automatically generated with medium confidence">
            <a:extLst>
              <a:ext uri="{FF2B5EF4-FFF2-40B4-BE49-F238E27FC236}">
                <a16:creationId xmlns:a16="http://schemas.microsoft.com/office/drawing/2014/main" id="{B5056BC8-9C0B-C744-8D8C-179EF55957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6BAABEF6-F047-DB4A-A79A-CFBD2631FB7A}"/>
              </a:ext>
            </a:extLst>
          </p:cNvPr>
          <p:cNvSpPr/>
          <p:nvPr/>
        </p:nvSpPr>
        <p:spPr>
          <a:xfrm>
            <a:off x="540445" y="700202"/>
            <a:ext cx="11267089" cy="769441"/>
          </a:xfrm>
          <a:prstGeom prst="rect">
            <a:avLst/>
          </a:prstGeom>
        </p:spPr>
        <p:txBody>
          <a:bodyPr wrap="square">
            <a:spAutoFit/>
          </a:bodyPr>
          <a:lstStyle/>
          <a:p>
            <a:r>
              <a:rPr lang="en-US" sz="4400" spc="-120" dirty="0">
                <a:solidFill>
                  <a:schemeClr val="bg1"/>
                </a:solidFill>
                <a:latin typeface="Brandon Grotesque Medium" panose="020B0503020203060202" pitchFamily="34" charset="77"/>
                <a:cs typeface="Calibri" panose="020F0502020204030204" pitchFamily="34" charset="0"/>
              </a:rPr>
              <a:t>I just want to deliver the right solution the first time!</a:t>
            </a:r>
            <a:endParaRPr lang="en-US" sz="6000" spc="-200" dirty="0">
              <a:solidFill>
                <a:schemeClr val="bg1"/>
              </a:solidFill>
              <a:latin typeface="Brandon Grotesque Medium" panose="020B0503020203060202" pitchFamily="34" charset="77"/>
              <a:cs typeface="Calibri" panose="020F0502020204030204" pitchFamily="34" charset="0"/>
            </a:endParaRPr>
          </a:p>
        </p:txBody>
      </p:sp>
      <p:sp>
        <p:nvSpPr>
          <p:cNvPr id="23" name="TextBox 22">
            <a:extLst>
              <a:ext uri="{FF2B5EF4-FFF2-40B4-BE49-F238E27FC236}">
                <a16:creationId xmlns:a16="http://schemas.microsoft.com/office/drawing/2014/main" id="{951EFA03-5B34-684A-828E-9B3A3A45BD14}"/>
              </a:ext>
            </a:extLst>
          </p:cNvPr>
          <p:cNvSpPr txBox="1"/>
          <p:nvPr/>
        </p:nvSpPr>
        <p:spPr>
          <a:xfrm>
            <a:off x="540445" y="1690063"/>
            <a:ext cx="10590010" cy="2215991"/>
          </a:xfrm>
          <a:prstGeom prst="rect">
            <a:avLst/>
          </a:prstGeom>
          <a:noFill/>
        </p:spPr>
        <p:txBody>
          <a:bodyPr wrap="square" rtlCol="0">
            <a:spAutoFit/>
          </a:bodyPr>
          <a:lstStyle/>
          <a:p>
            <a:pPr>
              <a:spcAft>
                <a:spcPts val="1200"/>
              </a:spcAft>
            </a:pPr>
            <a:r>
              <a:rPr lang="en-US" sz="3600" dirty="0">
                <a:solidFill>
                  <a:schemeClr val="bg1"/>
                </a:solidFill>
                <a:latin typeface="Brandon Grotesque Medium" panose="020B0503020203060202" pitchFamily="34" charset="77"/>
                <a:cs typeface="Calibri" panose="020F0502020204030204" pitchFamily="34" charset="0"/>
              </a:rPr>
              <a:t>James Hunter</a:t>
            </a:r>
            <a:br>
              <a:rPr lang="en-US" sz="3200" dirty="0">
                <a:solidFill>
                  <a:schemeClr val="bg1"/>
                </a:solidFill>
                <a:latin typeface="Calibri" panose="020F0502020204030204" pitchFamily="34" charset="0"/>
                <a:cs typeface="Calibri" panose="020F0502020204030204" pitchFamily="34" charset="0"/>
              </a:rPr>
            </a:br>
            <a:r>
              <a:rPr lang="en-US" sz="2800" i="1" dirty="0">
                <a:solidFill>
                  <a:schemeClr val="bg1"/>
                </a:solidFill>
                <a:latin typeface="Brandon Grotesque Regular" panose="020B0503020203060202" pitchFamily="34" charset="77"/>
                <a:cs typeface="Calibri" panose="020F0502020204030204" pitchFamily="34" charset="0"/>
              </a:rPr>
              <a:t>Director, IBM</a:t>
            </a:r>
          </a:p>
          <a:p>
            <a:pPr>
              <a:spcAft>
                <a:spcPts val="1200"/>
              </a:spcAft>
            </a:pPr>
            <a:r>
              <a:rPr lang="en-US" sz="3600" dirty="0">
                <a:solidFill>
                  <a:schemeClr val="bg1"/>
                </a:solidFill>
                <a:latin typeface="Brandon Grotesque Medium" panose="020B0503020203060202" pitchFamily="34" charset="77"/>
                <a:cs typeface="Calibri" panose="020F0502020204030204" pitchFamily="34" charset="0"/>
              </a:rPr>
              <a:t>Vick Kelkar</a:t>
            </a:r>
            <a:br>
              <a:rPr lang="en-US" sz="3600" dirty="0">
                <a:solidFill>
                  <a:schemeClr val="bg1"/>
                </a:solidFill>
                <a:latin typeface="Calibri" panose="020F0502020204030204" pitchFamily="34" charset="0"/>
                <a:cs typeface="Calibri" panose="020F0502020204030204" pitchFamily="34" charset="0"/>
              </a:rPr>
            </a:br>
            <a:r>
              <a:rPr lang="en-US" sz="2800" i="1" dirty="0">
                <a:solidFill>
                  <a:schemeClr val="bg1"/>
                </a:solidFill>
                <a:latin typeface="Brandon Grotesque Regular" panose="020B0503020203060202" pitchFamily="34" charset="77"/>
                <a:cs typeface="Calibri" panose="020F0502020204030204" pitchFamily="34" charset="0"/>
              </a:rPr>
              <a:t>Director, GitLab</a:t>
            </a:r>
          </a:p>
        </p:txBody>
      </p:sp>
    </p:spTree>
    <p:extLst>
      <p:ext uri="{BB962C8B-B14F-4D97-AF65-F5344CB8AC3E}">
        <p14:creationId xmlns:p14="http://schemas.microsoft.com/office/powerpoint/2010/main" val="257884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92E934FB-A0CD-CB4B-9FEB-0BA90DDDFE89}"/>
              </a:ext>
            </a:extLst>
          </p:cNvPr>
          <p:cNvCxnSpPr>
            <a:cxnSpLocks/>
          </p:cNvCxnSpPr>
          <p:nvPr/>
        </p:nvCxnSpPr>
        <p:spPr>
          <a:xfrm>
            <a:off x="251701" y="1320458"/>
            <a:ext cx="4944122" cy="0"/>
          </a:xfrm>
          <a:prstGeom prst="straightConnector1">
            <a:avLst/>
          </a:prstGeom>
          <a:ln>
            <a:solidFill>
              <a:srgbClr val="0036F6"/>
            </a:solidFill>
            <a:tailEnd type="oval" w="lg" len="lg"/>
          </a:ln>
        </p:spPr>
        <p:style>
          <a:lnRef idx="1">
            <a:schemeClr val="accent1"/>
          </a:lnRef>
          <a:fillRef idx="0">
            <a:schemeClr val="accent1"/>
          </a:fillRef>
          <a:effectRef idx="0">
            <a:schemeClr val="accent1"/>
          </a:effectRef>
          <a:fontRef idx="minor">
            <a:schemeClr val="tx1"/>
          </a:fontRef>
        </p:style>
      </p:cxnSp>
      <p:sp>
        <p:nvSpPr>
          <p:cNvPr id="29" name="Footer Placeholder 4">
            <a:extLst>
              <a:ext uri="{FF2B5EF4-FFF2-40B4-BE49-F238E27FC236}">
                <a16:creationId xmlns:a16="http://schemas.microsoft.com/office/drawing/2014/main" id="{F90B08E9-A078-D94D-8270-CC9E302FD5E4}"/>
              </a:ext>
            </a:extLst>
          </p:cNvPr>
          <p:cNvSpPr txBox="1">
            <a:spLocks/>
          </p:cNvSpPr>
          <p:nvPr/>
        </p:nvSpPr>
        <p:spPr>
          <a:xfrm>
            <a:off x="304891" y="6383870"/>
            <a:ext cx="5486313" cy="22224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2">
                  <a:lumMod val="90000"/>
                </a:schemeClr>
              </a:solidFill>
            </a:endParaRPr>
          </a:p>
        </p:txBody>
      </p:sp>
      <p:sp>
        <p:nvSpPr>
          <p:cNvPr id="10" name="Rectangle 9">
            <a:extLst>
              <a:ext uri="{FF2B5EF4-FFF2-40B4-BE49-F238E27FC236}">
                <a16:creationId xmlns:a16="http://schemas.microsoft.com/office/drawing/2014/main" id="{8679A9B4-04A1-5248-8AAC-B70DCBD12302}"/>
              </a:ext>
            </a:extLst>
          </p:cNvPr>
          <p:cNvSpPr/>
          <p:nvPr/>
        </p:nvSpPr>
        <p:spPr>
          <a:xfrm>
            <a:off x="3193326" y="2204786"/>
            <a:ext cx="6306274" cy="3139321"/>
          </a:xfrm>
          <a:prstGeom prst="rect">
            <a:avLst/>
          </a:prstGeom>
        </p:spPr>
        <p:txBody>
          <a:bodyPr wrap="square" anchor="t">
            <a:spAutoFit/>
          </a:bodyPr>
          <a:lstStyle/>
          <a:p>
            <a:pPr defTabSz="685783">
              <a:defRPr/>
            </a:pPr>
            <a:r>
              <a:rPr lang="en-US" sz="3600" b="1" dirty="0">
                <a:solidFill>
                  <a:schemeClr val="bg2"/>
                </a:solidFill>
                <a:latin typeface="IBM Plex Sans" panose="020B0503050203000203" pitchFamily="34" charset="0"/>
                <a:cs typeface="IBM Plex Sans"/>
              </a:rPr>
              <a:t>Mental health</a:t>
            </a:r>
          </a:p>
          <a:p>
            <a:pPr defTabSz="685783">
              <a:defRPr/>
            </a:pPr>
            <a:endParaRPr lang="en-US" b="1" dirty="0">
              <a:solidFill>
                <a:schemeClr val="bg2"/>
              </a:solidFill>
              <a:latin typeface="IBM Plex Sans" panose="020B0503050203000203" pitchFamily="34" charset="0"/>
              <a:cs typeface="IBM Plex Sans"/>
            </a:endParaRPr>
          </a:p>
          <a:p>
            <a:pPr defTabSz="685783">
              <a:defRPr/>
            </a:pPr>
            <a:r>
              <a:rPr lang="en-US" sz="3600" b="1" dirty="0">
                <a:solidFill>
                  <a:schemeClr val="bg2"/>
                </a:solidFill>
                <a:latin typeface="IBM Plex Sans" panose="020B0503050203000203" pitchFamily="34" charset="0"/>
                <a:cs typeface="IBM Plex Sans"/>
              </a:rPr>
              <a:t>Enjoy developing solutions</a:t>
            </a:r>
          </a:p>
          <a:p>
            <a:pPr defTabSz="685783">
              <a:defRPr/>
            </a:pPr>
            <a:endParaRPr lang="en-US" b="1" dirty="0">
              <a:solidFill>
                <a:schemeClr val="bg2"/>
              </a:solidFill>
              <a:latin typeface="IBM Plex Sans" panose="020B0503050203000203" pitchFamily="34" charset="0"/>
              <a:cs typeface="IBM Plex Sans"/>
            </a:endParaRPr>
          </a:p>
          <a:p>
            <a:pPr defTabSz="685783">
              <a:defRPr/>
            </a:pPr>
            <a:r>
              <a:rPr lang="en-US" sz="3600" b="1" dirty="0">
                <a:solidFill>
                  <a:schemeClr val="bg2"/>
                </a:solidFill>
                <a:latin typeface="IBM Plex Sans" panose="020B0503050203000203" pitchFamily="34" charset="0"/>
                <a:cs typeface="IBM Plex Sans"/>
              </a:rPr>
              <a:t>Enjoy working in a team</a:t>
            </a:r>
          </a:p>
          <a:p>
            <a:pPr defTabSz="685783">
              <a:defRPr/>
            </a:pPr>
            <a:endParaRPr lang="en-US" b="1" dirty="0">
              <a:solidFill>
                <a:schemeClr val="bg2"/>
              </a:solidFill>
              <a:latin typeface="IBM Plex Sans" panose="020B0503050203000203" pitchFamily="34" charset="0"/>
              <a:cs typeface="IBM Plex Sans"/>
            </a:endParaRPr>
          </a:p>
          <a:p>
            <a:pPr defTabSz="685783">
              <a:defRPr/>
            </a:pPr>
            <a:r>
              <a:rPr lang="en-US" sz="3600" b="1" dirty="0">
                <a:solidFill>
                  <a:schemeClr val="bg2"/>
                </a:solidFill>
                <a:latin typeface="IBM Plex Sans" panose="020B0503050203000203" pitchFamily="34" charset="0"/>
                <a:cs typeface="IBM Plex Sans"/>
              </a:rPr>
              <a:t>Enjoy being professional</a:t>
            </a:r>
          </a:p>
        </p:txBody>
      </p:sp>
      <p:sp>
        <p:nvSpPr>
          <p:cNvPr id="15" name="Title 4">
            <a:extLst>
              <a:ext uri="{FF2B5EF4-FFF2-40B4-BE49-F238E27FC236}">
                <a16:creationId xmlns:a16="http://schemas.microsoft.com/office/drawing/2014/main" id="{A35727DD-ECEB-C145-9889-2FC615A1524E}"/>
              </a:ext>
            </a:extLst>
          </p:cNvPr>
          <p:cNvSpPr txBox="1">
            <a:spLocks/>
          </p:cNvSpPr>
          <p:nvPr/>
        </p:nvSpPr>
        <p:spPr>
          <a:xfrm>
            <a:off x="275543" y="384446"/>
            <a:ext cx="11501815" cy="9931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defTabSz="914309"/>
            <a:r>
              <a:rPr lang="en-US" sz="3200" dirty="0">
                <a:solidFill>
                  <a:srgbClr val="F2F3F8"/>
                </a:solidFill>
              </a:rPr>
              <a:t>Driving business success …</a:t>
            </a:r>
            <a:endParaRPr lang="en-US" sz="3197" dirty="0">
              <a:solidFill>
                <a:srgbClr val="FFFFFF"/>
              </a:solidFill>
            </a:endParaRPr>
          </a:p>
        </p:txBody>
      </p:sp>
      <p:sp>
        <p:nvSpPr>
          <p:cNvPr id="14" name="TextBox 13">
            <a:extLst>
              <a:ext uri="{FF2B5EF4-FFF2-40B4-BE49-F238E27FC236}">
                <a16:creationId xmlns:a16="http://schemas.microsoft.com/office/drawing/2014/main" id="{AE6ADE2E-0845-7143-B11A-6353D795D38F}"/>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219900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10F565-A2B5-6448-9DE9-3637CACA347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r="-199104" b="-167709"/>
          <a:stretch/>
        </p:blipFill>
        <p:spPr>
          <a:xfrm>
            <a:off x="3057166" y="0"/>
            <a:ext cx="9116617" cy="6857464"/>
          </a:xfrm>
          <a:prstGeom prst="rect">
            <a:avLst/>
          </a:prstGeom>
          <a:solidFill>
            <a:schemeClr val="tx1">
              <a:lumMod val="85000"/>
              <a:lumOff val="15000"/>
            </a:schemeClr>
          </a:solidFill>
        </p:spPr>
      </p:pic>
      <p:pic>
        <p:nvPicPr>
          <p:cNvPr id="34" name="Picture 33" descr="A person in a suit and tie sitting in a room&#10;&#10;Description automatically generated">
            <a:extLst>
              <a:ext uri="{FF2B5EF4-FFF2-40B4-BE49-F238E27FC236}">
                <a16:creationId xmlns:a16="http://schemas.microsoft.com/office/drawing/2014/main" id="{D2A7D2E5-E7A4-5240-B65E-B76C006208F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31255" y="0"/>
            <a:ext cx="3042584" cy="2546037"/>
          </a:xfrm>
          <a:prstGeom prst="rect">
            <a:avLst/>
          </a:prstGeom>
        </p:spPr>
      </p:pic>
      <p:sp>
        <p:nvSpPr>
          <p:cNvPr id="52" name="Rectangle 51">
            <a:extLst>
              <a:ext uri="{FF2B5EF4-FFF2-40B4-BE49-F238E27FC236}">
                <a16:creationId xmlns:a16="http://schemas.microsoft.com/office/drawing/2014/main" id="{F092CD7C-4264-A047-A2CC-B88E35D73F62}"/>
              </a:ext>
            </a:extLst>
          </p:cNvPr>
          <p:cNvSpPr/>
          <p:nvPr/>
        </p:nvSpPr>
        <p:spPr>
          <a:xfrm>
            <a:off x="3360403" y="3665554"/>
            <a:ext cx="2062935" cy="574644"/>
          </a:xfrm>
          <a:prstGeom prst="rect">
            <a:avLst/>
          </a:prstGeom>
        </p:spPr>
        <p:txBody>
          <a:bodyPr wrap="square" lIns="0" tIns="0" rIns="0" bIns="0">
            <a:spAutoFit/>
          </a:bodyPr>
          <a:lstStyle/>
          <a:p>
            <a:pPr defTabSz="914309" eaLnBrk="0" fontAlgn="base" hangingPunct="0">
              <a:spcBef>
                <a:spcPct val="0"/>
              </a:spcBef>
              <a:spcAft>
                <a:spcPct val="0"/>
              </a:spcAft>
            </a:pPr>
            <a:r>
              <a:rPr lang="en-US" altLang="en-US" sz="1867" b="1" dirty="0">
                <a:solidFill>
                  <a:srgbClr val="FFFFFF"/>
                </a:solidFill>
                <a:latin typeface="IBM Plex Sans" panose="020B0503050203000203" pitchFamily="34" charset="0"/>
              </a:rPr>
              <a:t>Improve delivery operations </a:t>
            </a:r>
          </a:p>
        </p:txBody>
      </p:sp>
      <p:sp>
        <p:nvSpPr>
          <p:cNvPr id="53" name="Rectangle 52">
            <a:extLst>
              <a:ext uri="{FF2B5EF4-FFF2-40B4-BE49-F238E27FC236}">
                <a16:creationId xmlns:a16="http://schemas.microsoft.com/office/drawing/2014/main" id="{E1BE8509-C9B4-BD4B-A719-BD369B16EF95}"/>
              </a:ext>
            </a:extLst>
          </p:cNvPr>
          <p:cNvSpPr/>
          <p:nvPr/>
        </p:nvSpPr>
        <p:spPr>
          <a:xfrm>
            <a:off x="3372759" y="4420056"/>
            <a:ext cx="2317868" cy="820481"/>
          </a:xfrm>
          <a:prstGeom prst="rect">
            <a:avLst/>
          </a:prstGeom>
        </p:spPr>
        <p:txBody>
          <a:bodyPr wrap="square" lIns="0" tIns="0" rIns="0" bIns="0">
            <a:spAutoFit/>
          </a:bodyPr>
          <a:lstStyle/>
          <a:p>
            <a:pPr defTabSz="913981">
              <a:spcAft>
                <a:spcPts val="799"/>
              </a:spcAft>
              <a:defRPr/>
            </a:pPr>
            <a:r>
              <a:rPr lang="en-US" sz="1333" dirty="0">
                <a:solidFill>
                  <a:srgbClr val="FFFFFF"/>
                </a:solidFill>
                <a:latin typeface="IBM Plex Sans" panose="020B0503050203000203" pitchFamily="34" charset="0"/>
              </a:rPr>
              <a:t>Apply data driven delivery then a</a:t>
            </a:r>
            <a:r>
              <a:rPr lang="en-US" altLang="en-US" sz="1333" dirty="0">
                <a:solidFill>
                  <a:srgbClr val="FFFFFF"/>
                </a:solidFill>
                <a:latin typeface="IBM Plex Sans" panose="020B0503050203000203" pitchFamily="34" charset="0"/>
              </a:rPr>
              <a:t>utomate and augment as much of the delivery lifecycle as possible</a:t>
            </a:r>
            <a:endParaRPr lang="en-US" sz="1332" kern="0" dirty="0">
              <a:solidFill>
                <a:srgbClr val="FFFFFF"/>
              </a:solidFill>
              <a:latin typeface="IBM Plex Sans Light" panose="020B0403050203000203" pitchFamily="34" charset="0"/>
            </a:endParaRPr>
          </a:p>
        </p:txBody>
      </p:sp>
      <p:cxnSp>
        <p:nvCxnSpPr>
          <p:cNvPr id="59" name="Straight Connector 58">
            <a:extLst>
              <a:ext uri="{FF2B5EF4-FFF2-40B4-BE49-F238E27FC236}">
                <a16:creationId xmlns:a16="http://schemas.microsoft.com/office/drawing/2014/main" id="{ADE93388-9682-784A-8CA2-34466E095156}"/>
              </a:ext>
            </a:extLst>
          </p:cNvPr>
          <p:cNvCxnSpPr>
            <a:cxnSpLocks/>
          </p:cNvCxnSpPr>
          <p:nvPr/>
        </p:nvCxnSpPr>
        <p:spPr bwMode="auto">
          <a:xfrm>
            <a:off x="3048223" y="1741744"/>
            <a:ext cx="0" cy="2529803"/>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3AD365E-A8F9-4548-9E99-59795EA2E47F}"/>
              </a:ext>
            </a:extLst>
          </p:cNvPr>
          <p:cNvCxnSpPr>
            <a:cxnSpLocks/>
          </p:cNvCxnSpPr>
          <p:nvPr/>
        </p:nvCxnSpPr>
        <p:spPr bwMode="auto">
          <a:xfrm>
            <a:off x="3048223" y="0"/>
            <a:ext cx="0" cy="2529803"/>
          </a:xfrm>
          <a:prstGeom prst="line">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4" name="Title 4">
            <a:extLst>
              <a:ext uri="{FF2B5EF4-FFF2-40B4-BE49-F238E27FC236}">
                <a16:creationId xmlns:a16="http://schemas.microsoft.com/office/drawing/2014/main" id="{A7DD99C7-A745-AC40-B711-1DD0FF45EF86}"/>
              </a:ext>
            </a:extLst>
          </p:cNvPr>
          <p:cNvSpPr txBox="1">
            <a:spLocks/>
          </p:cNvSpPr>
          <p:nvPr/>
        </p:nvSpPr>
        <p:spPr>
          <a:xfrm>
            <a:off x="323895" y="2681223"/>
            <a:ext cx="2546305" cy="152247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defTabSz="608975">
              <a:defRPr/>
            </a:pPr>
            <a:r>
              <a:rPr lang="en-US" sz="3600" spc="-120" dirty="0">
                <a:latin typeface="Brandon Grotesque Medium" panose="020B0503020203060202" pitchFamily="34" charset="77"/>
                <a:cs typeface="Calibri" panose="020F0502020204030204" pitchFamily="34" charset="0"/>
              </a:rPr>
              <a:t>Deliver the right solution the first time!</a:t>
            </a:r>
            <a:endParaRPr lang="en-US" sz="3200" kern="0" dirty="0">
              <a:solidFill>
                <a:srgbClr val="FFFFFF"/>
              </a:solidFill>
            </a:endParaRPr>
          </a:p>
        </p:txBody>
      </p:sp>
      <p:pic>
        <p:nvPicPr>
          <p:cNvPr id="5" name="Picture 4">
            <a:extLst>
              <a:ext uri="{FF2B5EF4-FFF2-40B4-BE49-F238E27FC236}">
                <a16:creationId xmlns:a16="http://schemas.microsoft.com/office/drawing/2014/main" id="{09C79D14-54E7-3F47-A83C-4C21C357F26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095697" y="1"/>
            <a:ext cx="3032623" cy="2552049"/>
          </a:xfrm>
          <a:prstGeom prst="rect">
            <a:avLst/>
          </a:prstGeom>
        </p:spPr>
      </p:pic>
      <p:sp>
        <p:nvSpPr>
          <p:cNvPr id="22" name="Rectangle 21">
            <a:extLst>
              <a:ext uri="{FF2B5EF4-FFF2-40B4-BE49-F238E27FC236}">
                <a16:creationId xmlns:a16="http://schemas.microsoft.com/office/drawing/2014/main" id="{DCFB5F72-F4D6-2B42-ACEC-7E759AE04A39}"/>
              </a:ext>
            </a:extLst>
          </p:cNvPr>
          <p:cNvSpPr/>
          <p:nvPr/>
        </p:nvSpPr>
        <p:spPr>
          <a:xfrm>
            <a:off x="6225350" y="3665553"/>
            <a:ext cx="2295652" cy="574644"/>
          </a:xfrm>
          <a:prstGeom prst="rect">
            <a:avLst/>
          </a:prstGeom>
        </p:spPr>
        <p:txBody>
          <a:bodyPr wrap="square" lIns="0" tIns="0" rIns="0" bIns="0">
            <a:spAutoFit/>
          </a:bodyPr>
          <a:lstStyle/>
          <a:p>
            <a:pPr defTabSz="914309" eaLnBrk="0" fontAlgn="base" hangingPunct="0">
              <a:spcBef>
                <a:spcPct val="0"/>
              </a:spcBef>
              <a:spcAft>
                <a:spcPct val="0"/>
              </a:spcAft>
            </a:pPr>
            <a:r>
              <a:rPr lang="en-US" altLang="en-US" sz="1867" b="1" dirty="0">
                <a:solidFill>
                  <a:srgbClr val="FFFFFF"/>
                </a:solidFill>
                <a:latin typeface="IBM Plex Sans" panose="020B0503050203000203" pitchFamily="34" charset="0"/>
              </a:rPr>
              <a:t>Reduce security and compliance risk </a:t>
            </a:r>
          </a:p>
        </p:txBody>
      </p:sp>
      <p:sp>
        <p:nvSpPr>
          <p:cNvPr id="23" name="Rectangle 22">
            <a:extLst>
              <a:ext uri="{FF2B5EF4-FFF2-40B4-BE49-F238E27FC236}">
                <a16:creationId xmlns:a16="http://schemas.microsoft.com/office/drawing/2014/main" id="{90548923-A82E-684F-BB28-2781D25F3ECD}"/>
              </a:ext>
            </a:extLst>
          </p:cNvPr>
          <p:cNvSpPr/>
          <p:nvPr/>
        </p:nvSpPr>
        <p:spPr>
          <a:xfrm>
            <a:off x="6224361" y="4420056"/>
            <a:ext cx="2346040" cy="820481"/>
          </a:xfrm>
          <a:prstGeom prst="rect">
            <a:avLst/>
          </a:prstGeom>
        </p:spPr>
        <p:txBody>
          <a:bodyPr wrap="square" lIns="0" tIns="0" rIns="0" bIns="0">
            <a:spAutoFit/>
          </a:bodyPr>
          <a:lstStyle/>
          <a:p>
            <a:pPr defTabSz="913981">
              <a:spcAft>
                <a:spcPts val="799"/>
              </a:spcAft>
              <a:defRPr/>
            </a:pPr>
            <a:r>
              <a:rPr lang="en-US" altLang="en-US" sz="1333" dirty="0">
                <a:solidFill>
                  <a:srgbClr val="FFFFFF"/>
                </a:solidFill>
                <a:latin typeface="IBM Plex Sans" panose="020B0503050203000203" pitchFamily="34" charset="0"/>
              </a:rPr>
              <a:t>Automate testing as early as possible and get insights from the relationships between activities and data</a:t>
            </a:r>
            <a:endParaRPr lang="en-US" sz="1332" kern="0" dirty="0">
              <a:solidFill>
                <a:srgbClr val="FFFFFF"/>
              </a:solidFill>
              <a:latin typeface="IBM Plex Sans Light" panose="020B0403050203000203" pitchFamily="34" charset="0"/>
            </a:endParaRPr>
          </a:p>
        </p:txBody>
      </p:sp>
      <p:sp>
        <p:nvSpPr>
          <p:cNvPr id="24" name="Rectangle 23">
            <a:extLst>
              <a:ext uri="{FF2B5EF4-FFF2-40B4-BE49-F238E27FC236}">
                <a16:creationId xmlns:a16="http://schemas.microsoft.com/office/drawing/2014/main" id="{1F978FD4-835A-F440-98EC-89060A8D04A3}"/>
              </a:ext>
            </a:extLst>
          </p:cNvPr>
          <p:cNvSpPr/>
          <p:nvPr/>
        </p:nvSpPr>
        <p:spPr>
          <a:xfrm>
            <a:off x="9221658" y="3665552"/>
            <a:ext cx="2922796" cy="574644"/>
          </a:xfrm>
          <a:prstGeom prst="rect">
            <a:avLst/>
          </a:prstGeom>
        </p:spPr>
        <p:txBody>
          <a:bodyPr wrap="square" lIns="0" tIns="0" rIns="0" bIns="0">
            <a:spAutoFit/>
          </a:bodyPr>
          <a:lstStyle/>
          <a:p>
            <a:pPr defTabSz="914309" eaLnBrk="0" fontAlgn="base" hangingPunct="0">
              <a:spcBef>
                <a:spcPct val="0"/>
              </a:spcBef>
              <a:spcAft>
                <a:spcPct val="0"/>
              </a:spcAft>
            </a:pPr>
            <a:r>
              <a:rPr lang="en-US" altLang="en-US" sz="1867" b="1" dirty="0">
                <a:solidFill>
                  <a:srgbClr val="FFFFFF"/>
                </a:solidFill>
                <a:latin typeface="IBM Plex Sans" panose="020B0503050203000203" pitchFamily="34" charset="0"/>
              </a:rPr>
              <a:t>Deliver reliable solutions faster </a:t>
            </a:r>
          </a:p>
        </p:txBody>
      </p:sp>
      <p:sp>
        <p:nvSpPr>
          <p:cNvPr id="25" name="Rectangle 24">
            <a:extLst>
              <a:ext uri="{FF2B5EF4-FFF2-40B4-BE49-F238E27FC236}">
                <a16:creationId xmlns:a16="http://schemas.microsoft.com/office/drawing/2014/main" id="{BF6F4241-55A4-0F4E-A952-DF68331D0E01}"/>
              </a:ext>
            </a:extLst>
          </p:cNvPr>
          <p:cNvSpPr/>
          <p:nvPr/>
        </p:nvSpPr>
        <p:spPr>
          <a:xfrm>
            <a:off x="9221659" y="4420055"/>
            <a:ext cx="2346040" cy="615361"/>
          </a:xfrm>
          <a:prstGeom prst="rect">
            <a:avLst/>
          </a:prstGeom>
        </p:spPr>
        <p:txBody>
          <a:bodyPr wrap="square" lIns="0" tIns="0" rIns="0" bIns="0">
            <a:spAutoFit/>
          </a:bodyPr>
          <a:lstStyle/>
          <a:p>
            <a:pPr defTabSz="913981">
              <a:spcAft>
                <a:spcPts val="799"/>
              </a:spcAft>
              <a:defRPr/>
            </a:pPr>
            <a:r>
              <a:rPr lang="en-US" altLang="en-US" sz="1333" dirty="0">
                <a:solidFill>
                  <a:srgbClr val="FFFFFF"/>
                </a:solidFill>
                <a:latin typeface="IBM Plex Sans" panose="020B0503050203000203" pitchFamily="34" charset="0"/>
              </a:rPr>
              <a:t>Orchestrate automatically across multiple delivery pipelines</a:t>
            </a:r>
            <a:endParaRPr lang="en-US" sz="1332" kern="0" dirty="0">
              <a:solidFill>
                <a:srgbClr val="FFFFFF"/>
              </a:solidFill>
              <a:latin typeface="IBM Plex Sans Light" panose="020B0403050203000203" pitchFamily="34" charset="0"/>
            </a:endParaRPr>
          </a:p>
        </p:txBody>
      </p:sp>
      <p:sp>
        <p:nvSpPr>
          <p:cNvPr id="30" name="Title">
            <a:extLst>
              <a:ext uri="{FF2B5EF4-FFF2-40B4-BE49-F238E27FC236}">
                <a16:creationId xmlns:a16="http://schemas.microsoft.com/office/drawing/2014/main" id="{8BA8DA0E-F99F-0D40-B540-C9024DCBE482}"/>
              </a:ext>
            </a:extLst>
          </p:cNvPr>
          <p:cNvSpPr txBox="1">
            <a:spLocks/>
          </p:cNvSpPr>
          <p:nvPr/>
        </p:nvSpPr>
        <p:spPr>
          <a:xfrm>
            <a:off x="3360404" y="2891653"/>
            <a:ext cx="8680379" cy="78478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608975">
              <a:defRPr/>
            </a:pPr>
            <a:r>
              <a:rPr lang="en-US" sz="2400" dirty="0"/>
              <a:t>DevOps innovation and AI-powered automation</a:t>
            </a:r>
            <a:endParaRPr lang="en-US" sz="2400" kern="0" dirty="0">
              <a:solidFill>
                <a:srgbClr val="FFFFFF"/>
              </a:solidFill>
            </a:endParaRPr>
          </a:p>
        </p:txBody>
      </p:sp>
      <p:sp>
        <p:nvSpPr>
          <p:cNvPr id="4" name="Rectangle 3">
            <a:extLst>
              <a:ext uri="{FF2B5EF4-FFF2-40B4-BE49-F238E27FC236}">
                <a16:creationId xmlns:a16="http://schemas.microsoft.com/office/drawing/2014/main" id="{A2628C45-AE2A-1D44-8D61-AED27B71E4BF}"/>
              </a:ext>
            </a:extLst>
          </p:cNvPr>
          <p:cNvSpPr/>
          <p:nvPr/>
        </p:nvSpPr>
        <p:spPr>
          <a:xfrm>
            <a:off x="5800498" y="5782620"/>
            <a:ext cx="4905510" cy="461665"/>
          </a:xfrm>
          <a:prstGeom prst="rect">
            <a:avLst/>
          </a:prstGeom>
        </p:spPr>
        <p:txBody>
          <a:bodyPr wrap="none">
            <a:spAutoFit/>
          </a:bodyPr>
          <a:lstStyle/>
          <a:p>
            <a:pPr defTabSz="608927" fontAlgn="base">
              <a:spcBef>
                <a:spcPct val="0"/>
              </a:spcBef>
              <a:spcAft>
                <a:spcPct val="0"/>
              </a:spcAft>
              <a:buSzPct val="100000"/>
              <a:defRPr/>
            </a:pPr>
            <a:r>
              <a:rPr lang="en-US" sz="2400" kern="0" dirty="0" err="1">
                <a:solidFill>
                  <a:srgbClr val="FFFFFF"/>
                </a:solidFill>
                <a:latin typeface="IBM Plex Sans" panose="020B0503050203000203" pitchFamily="34" charset="0"/>
              </a:rPr>
              <a:t>ibm.com</a:t>
            </a:r>
            <a:r>
              <a:rPr lang="en-US" sz="2400" kern="0" dirty="0">
                <a:solidFill>
                  <a:srgbClr val="FFFFFF"/>
                </a:solidFill>
                <a:latin typeface="IBM Plex Sans" panose="020B0503050203000203" pitchFamily="34" charset="0"/>
              </a:rPr>
              <a:t>/products/</a:t>
            </a:r>
            <a:r>
              <a:rPr lang="en-US" sz="2400" kern="0" dirty="0" err="1">
                <a:solidFill>
                  <a:srgbClr val="FFFFFF"/>
                </a:solidFill>
                <a:latin typeface="IBM Plex Sans" panose="020B0503050203000203" pitchFamily="34" charset="0"/>
              </a:rPr>
              <a:t>gitlab</a:t>
            </a:r>
            <a:r>
              <a:rPr lang="en-US" sz="2400" kern="0" dirty="0">
                <a:solidFill>
                  <a:srgbClr val="FFFFFF"/>
                </a:solidFill>
                <a:latin typeface="IBM Plex Sans" panose="020B0503050203000203" pitchFamily="34" charset="0"/>
              </a:rPr>
              <a:t>-ultimate</a:t>
            </a:r>
          </a:p>
        </p:txBody>
      </p:sp>
      <p:sp>
        <p:nvSpPr>
          <p:cNvPr id="26" name="Rectangle 25">
            <a:extLst>
              <a:ext uri="{FF2B5EF4-FFF2-40B4-BE49-F238E27FC236}">
                <a16:creationId xmlns:a16="http://schemas.microsoft.com/office/drawing/2014/main" id="{57AFEB66-F3FA-EC41-9E46-37803502303E}"/>
              </a:ext>
            </a:extLst>
          </p:cNvPr>
          <p:cNvSpPr/>
          <p:nvPr/>
        </p:nvSpPr>
        <p:spPr>
          <a:xfrm>
            <a:off x="3908198" y="5782620"/>
            <a:ext cx="1843774" cy="461665"/>
          </a:xfrm>
          <a:prstGeom prst="rect">
            <a:avLst/>
          </a:prstGeom>
        </p:spPr>
        <p:txBody>
          <a:bodyPr wrap="none">
            <a:spAutoFit/>
          </a:bodyPr>
          <a:lstStyle/>
          <a:p>
            <a:pPr defTabSz="608927" fontAlgn="base">
              <a:spcBef>
                <a:spcPct val="0"/>
              </a:spcBef>
              <a:spcAft>
                <a:spcPct val="0"/>
              </a:spcAft>
              <a:buSzPct val="100000"/>
              <a:defRPr/>
            </a:pPr>
            <a:r>
              <a:rPr lang="en-US" sz="2400" kern="0" dirty="0">
                <a:solidFill>
                  <a:srgbClr val="FFFFFF"/>
                </a:solidFill>
                <a:latin typeface="IBM Plex Sans" panose="020B0503050203000203" pitchFamily="34" charset="0"/>
              </a:rPr>
              <a:t>Learn more:</a:t>
            </a:r>
          </a:p>
        </p:txBody>
      </p:sp>
      <p:sp>
        <p:nvSpPr>
          <p:cNvPr id="28" name="TextBox 27">
            <a:extLst>
              <a:ext uri="{FF2B5EF4-FFF2-40B4-BE49-F238E27FC236}">
                <a16:creationId xmlns:a16="http://schemas.microsoft.com/office/drawing/2014/main" id="{087051A2-485A-B343-9BA0-A5D2E2602D2A}"/>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595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p>
        </p:txBody>
      </p:sp>
      <p:sp>
        <p:nvSpPr>
          <p:cNvPr id="6" name="Content Placeholder 5"/>
          <p:cNvSpPr>
            <a:spLocks noGrp="1"/>
          </p:cNvSpPr>
          <p:nvPr>
            <p:ph type="body" sz="quarter" idx="13"/>
          </p:nvPr>
        </p:nvSpPr>
        <p:spPr>
          <a:xfrm>
            <a:off x="292608" y="1260856"/>
            <a:ext cx="5498592" cy="4722961"/>
          </a:xfrm>
        </p:spPr>
        <p:txBody>
          <a:bodyPr/>
          <a:lstStyle/>
          <a:p>
            <a:pPr>
              <a:spcBef>
                <a:spcPts val="1200"/>
              </a:spcBef>
            </a:pPr>
            <a:r>
              <a:rPr lang="en-US" sz="1333" dirty="0"/>
              <a:t>© 2021 International Business Machines Corporation. No part of this document may be reproduced or transmitted in any form without written permission from IBM.</a:t>
            </a:r>
          </a:p>
          <a:p>
            <a:pPr>
              <a:spcBef>
                <a:spcPts val="1200"/>
              </a:spcBef>
            </a:pPr>
            <a:r>
              <a:rPr lang="en-US" sz="1333" b="1" dirty="0"/>
              <a:t>U.S. Government Users Restricted Rights — use, duplication or disclosure restricted by GSA ADP Schedule Contract with IBM.</a:t>
            </a:r>
            <a:endParaRPr lang="en-US" sz="1333" dirty="0"/>
          </a:p>
          <a:p>
            <a:pPr>
              <a:spcBef>
                <a:spcPts val="1200"/>
              </a:spcBef>
            </a:pPr>
            <a:r>
              <a:rPr lang="en-US" sz="1333" dirty="0"/>
              <a:t>This document is current as of the initial date of publication and may be changed by IBM at any time. Not all offerings are available in every country in which IBM operates.</a:t>
            </a:r>
          </a:p>
          <a:p>
            <a:pPr>
              <a:spcBef>
                <a:spcPts val="1200"/>
              </a:spcBef>
            </a:pPr>
            <a:r>
              <a:rPr lang="en-US" sz="1333"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333"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333" dirty="0"/>
              <a:t>IBM products and services are warranted per the terms and conditions of the agreements under which they are provided. The performance data and client examples cited are presented for illustrative purposes only. Actual performance results may vary depending on specific configurations and operating conditions.</a:t>
            </a:r>
          </a:p>
        </p:txBody>
      </p:sp>
      <p:sp>
        <p:nvSpPr>
          <p:cNvPr id="5" name="Content Placeholder 4"/>
          <p:cNvSpPr>
            <a:spLocks noGrp="1"/>
          </p:cNvSpPr>
          <p:nvPr>
            <p:ph type="body" sz="quarter" idx="12"/>
          </p:nvPr>
        </p:nvSpPr>
        <p:spPr>
          <a:xfrm>
            <a:off x="6388608" y="1260856"/>
            <a:ext cx="5498592" cy="4722960"/>
          </a:xfrm>
        </p:spPr>
        <p:txBody>
          <a:bodyPr/>
          <a:lstStyle/>
          <a:p>
            <a:pPr>
              <a:spcBef>
                <a:spcPts val="1200"/>
              </a:spcBef>
            </a:pPr>
            <a:r>
              <a:rPr lang="en-US" sz="1333" dirty="0"/>
              <a:t>IBM products are manufactured from new parts or new and used parts. </a:t>
            </a:r>
            <a:br>
              <a:rPr lang="en-US" sz="1333" dirty="0"/>
            </a:br>
            <a:r>
              <a:rPr lang="en-US" sz="1333" dirty="0"/>
              <a:t>In some cases, a product may not be new and may have been previously installed. Regardless, our warranty terms apply.”</a:t>
            </a:r>
          </a:p>
          <a:p>
            <a:pPr>
              <a:spcBef>
                <a:spcPts val="1200"/>
              </a:spcBef>
            </a:pPr>
            <a:r>
              <a:rPr lang="en-US" sz="1333" b="1" dirty="0"/>
              <a:t>Any statements regarding IBM's future direction, intent or product plans are subject to change or withdrawal without notice.</a:t>
            </a:r>
            <a:endParaRPr lang="en-US" sz="1333" dirty="0"/>
          </a:p>
          <a:p>
            <a:pPr>
              <a:spcBef>
                <a:spcPts val="1200"/>
              </a:spcBef>
            </a:pPr>
            <a:r>
              <a:rPr lang="en-US" sz="1333" dirty="0"/>
              <a:t>Performance data contained herein was generally obtained in a controlled, isolated environments. Customer examples are presented as illustrations of how those customers have used IBM products and the results they may have achieved. Actual performance, cost, savings or other results in other operating environments may vary. </a:t>
            </a:r>
          </a:p>
          <a:p>
            <a:pPr>
              <a:spcBef>
                <a:spcPts val="1200"/>
              </a:spcBef>
            </a:pPr>
            <a:r>
              <a:rPr lang="en-US" sz="1333" dirty="0"/>
              <a:t>References in this document to IBM products, programs, or services does not imply that IBM intends to make such products, programs or services available in all countries in which IBM operates or does business. </a:t>
            </a:r>
          </a:p>
          <a:p>
            <a:pPr>
              <a:spcBef>
                <a:spcPts val="1200"/>
              </a:spcBef>
            </a:pPr>
            <a:r>
              <a:rPr lang="en-US" sz="1333"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p:txBody>
      </p:sp>
      <p:sp>
        <p:nvSpPr>
          <p:cNvPr id="7" name="TextBox 6">
            <a:extLst>
              <a:ext uri="{FF2B5EF4-FFF2-40B4-BE49-F238E27FC236}">
                <a16:creationId xmlns:a16="http://schemas.microsoft.com/office/drawing/2014/main" id="{ED7EE238-6BF7-E544-AA25-B5C39EF81B7D}"/>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1585992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 continued</a:t>
            </a:r>
            <a:br>
              <a:rPr lang="en-US" dirty="0"/>
            </a:br>
            <a:endParaRPr lang="en-US" dirty="0"/>
          </a:p>
        </p:txBody>
      </p:sp>
      <p:sp>
        <p:nvSpPr>
          <p:cNvPr id="6" name="Content Placeholder 5"/>
          <p:cNvSpPr>
            <a:spLocks noGrp="1"/>
          </p:cNvSpPr>
          <p:nvPr>
            <p:ph type="body" sz="quarter" idx="13"/>
          </p:nvPr>
        </p:nvSpPr>
        <p:spPr/>
        <p:txBody>
          <a:bodyPr/>
          <a:lstStyle/>
          <a:p>
            <a:pPr>
              <a:spcBef>
                <a:spcPts val="1200"/>
              </a:spcBef>
            </a:pPr>
            <a:r>
              <a:rPr lang="en-US" sz="1333" dirty="0"/>
              <a:t>It is the customer’s responsibility to ensure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a:p>
            <a:pPr>
              <a:spcBef>
                <a:spcPts val="1200"/>
              </a:spcBef>
            </a:pPr>
            <a:r>
              <a:rPr lang="en-US" sz="1333"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a:t>
            </a:r>
            <a:br>
              <a:rPr lang="en-US" sz="1333" dirty="0"/>
            </a:br>
            <a:r>
              <a:rPr lang="en-US" sz="1333" dirty="0"/>
              <a:t>Questions on the capabilities of non-IBM products should be addressed to the suppliers of those products. IBM does not warrant the quality of any third-party products, or the ability of any such third-party products to interoperate with IBM’s products. </a:t>
            </a:r>
            <a:r>
              <a:rPr lang="en-US" sz="1333" b="1" dirty="0"/>
              <a:t>IBM expressly disclaims all warranties, expressed or implied, including but not limited to, the implied warranties of merchantability and fitness for a purpose.</a:t>
            </a:r>
            <a:endParaRPr lang="en-US" sz="1333" dirty="0"/>
          </a:p>
        </p:txBody>
      </p:sp>
      <p:sp>
        <p:nvSpPr>
          <p:cNvPr id="5" name="Content Placeholder 4"/>
          <p:cNvSpPr>
            <a:spLocks noGrp="1"/>
          </p:cNvSpPr>
          <p:nvPr>
            <p:ph type="body" sz="quarter" idx="12"/>
          </p:nvPr>
        </p:nvSpPr>
        <p:spPr/>
        <p:txBody>
          <a:bodyPr/>
          <a:lstStyle/>
          <a:p>
            <a:pPr>
              <a:spcBef>
                <a:spcPts val="1200"/>
              </a:spcBef>
            </a:pPr>
            <a:r>
              <a:rPr lang="en-US" sz="1333" dirty="0"/>
              <a:t>The provision of the information contained herein is not intended to, and does not, grant any right or license under any IBM patents, copyrights, trademarks or other intellectual property right.</a:t>
            </a:r>
          </a:p>
          <a:p>
            <a:pPr>
              <a:spcBef>
                <a:spcPts val="1200"/>
              </a:spcBef>
            </a:pPr>
            <a:r>
              <a:rPr lang="en-US" sz="1333" dirty="0"/>
              <a:t>IBM, the IBM logo, and </a:t>
            </a:r>
            <a:r>
              <a:rPr lang="en-US" sz="1333" dirty="0" err="1"/>
              <a:t>ibm.com</a:t>
            </a:r>
            <a:r>
              <a:rPr lang="en-US" sz="1333" dirty="0"/>
              <a:t>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 </a:t>
            </a:r>
            <a:r>
              <a:rPr lang="en-US" sz="1333" u="sng" dirty="0">
                <a:hlinkClick r:id="rId2"/>
              </a:rPr>
              <a:t>www.ibm.com/legal/copytrade.shtml</a:t>
            </a:r>
            <a:r>
              <a:rPr lang="en-US" sz="1333" dirty="0"/>
              <a:t>.</a:t>
            </a:r>
          </a:p>
        </p:txBody>
      </p:sp>
      <p:sp>
        <p:nvSpPr>
          <p:cNvPr id="7" name="TextBox 6">
            <a:extLst>
              <a:ext uri="{FF2B5EF4-FFF2-40B4-BE49-F238E27FC236}">
                <a16:creationId xmlns:a16="http://schemas.microsoft.com/office/drawing/2014/main" id="{15A26DB5-02F7-2244-B23C-892530B41C9D}"/>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386560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Thank you</a:t>
            </a:r>
          </a:p>
        </p:txBody>
      </p:sp>
      <p:sp>
        <p:nvSpPr>
          <p:cNvPr id="10" name="Text Placeholder 2">
            <a:extLst>
              <a:ext uri="{FF2B5EF4-FFF2-40B4-BE49-F238E27FC236}">
                <a16:creationId xmlns:a16="http://schemas.microsoft.com/office/drawing/2014/main" id="{DEE7A713-0090-C649-8140-85567F8C5B2E}"/>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ibm.com are trademarks of IBM Corp., registered in many jurisdictions worldwide. Other product and service names might be trademarks of IBM or other companies. A current list of IBM trademarks is available at </a:t>
            </a:r>
            <a:r>
              <a:rPr lang="en-US" dirty="0">
                <a:solidFill>
                  <a:srgbClr val="4589FF"/>
                </a:solidFill>
                <a:hlinkClick r:id="rId2">
                  <a:extLst>
                    <a:ext uri="{A12FA001-AC4F-418D-AE19-62706E023703}">
                      <ahyp:hlinkClr xmlns:ahyp="http://schemas.microsoft.com/office/drawing/2018/hyperlinkcolor" val="tx"/>
                    </a:ext>
                  </a:extLst>
                </a:hlinkClick>
              </a:rPr>
              <a:t>Copyright and trademark information</a:t>
            </a:r>
            <a:r>
              <a:rPr lang="en-US" dirty="0"/>
              <a:t>.</a:t>
            </a:r>
          </a:p>
        </p:txBody>
      </p:sp>
      <p:sp>
        <p:nvSpPr>
          <p:cNvPr id="8" name="Slide Number Placeholder">
            <a:extLst>
              <a:ext uri="{FF2B5EF4-FFF2-40B4-BE49-F238E27FC236}">
                <a16:creationId xmlns:a16="http://schemas.microsoft.com/office/drawing/2014/main" id="{D811C0A0-93D6-DE4C-9E53-BDE19131D0B7}"/>
              </a:ext>
            </a:extLst>
          </p:cNvPr>
          <p:cNvSpPr txBox="1">
            <a:spLocks/>
          </p:cNvSpPr>
          <p:nvPr/>
        </p:nvSpPr>
        <p:spPr>
          <a:xfrm>
            <a:off x="9448802" y="6406297"/>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fld id="{59395FB3-9C97-154F-86B2-7E381B951268}" type="slidenum">
              <a:rPr lang="en-US" sz="800">
                <a:solidFill>
                  <a:srgbClr val="FFFFFF"/>
                </a:solidFill>
              </a:rPr>
              <a:pPr defTabSz="914621"/>
              <a:t>14</a:t>
            </a:fld>
            <a:endParaRPr lang="en-US" sz="800" dirty="0">
              <a:solidFill>
                <a:srgbClr val="FFFFFF"/>
              </a:solidFill>
            </a:endParaRPr>
          </a:p>
        </p:txBody>
      </p:sp>
      <p:sp>
        <p:nvSpPr>
          <p:cNvPr id="9" name="Footer Placeholder 2">
            <a:extLst>
              <a:ext uri="{FF2B5EF4-FFF2-40B4-BE49-F238E27FC236}">
                <a16:creationId xmlns:a16="http://schemas.microsoft.com/office/drawing/2014/main" id="{2A07B498-AE8B-084F-A100-9D017647E2D1}"/>
              </a:ext>
            </a:extLst>
          </p:cNvPr>
          <p:cNvSpPr>
            <a:spLocks noGrp="1"/>
          </p:cNvSpPr>
          <p:nvPr>
            <p:ph type="ftr" sz="quarter" idx="3"/>
          </p:nvPr>
        </p:nvSpPr>
        <p:spPr>
          <a:xfrm>
            <a:off x="304889" y="6406297"/>
            <a:ext cx="5486313" cy="222249"/>
          </a:xfrm>
        </p:spPr>
        <p:txBody>
          <a:bodyPr/>
          <a:lstStyle/>
          <a:p>
            <a:r>
              <a:rPr lang="en-US">
                <a:solidFill>
                  <a:srgbClr val="FFFFFF"/>
                </a:solidFill>
              </a:rPr>
              <a:t>IBM Think 2021 / © 2021 IBM Corporation</a:t>
            </a:r>
            <a:endParaRPr lang="en-US" dirty="0">
              <a:solidFill>
                <a:srgbClr val="FFFFFF"/>
              </a:solidFill>
            </a:endParaRPr>
          </a:p>
        </p:txBody>
      </p:sp>
      <p:sp>
        <p:nvSpPr>
          <p:cNvPr id="11" name="Text Placeholder 1">
            <a:extLst>
              <a:ext uri="{FF2B5EF4-FFF2-40B4-BE49-F238E27FC236}">
                <a16:creationId xmlns:a16="http://schemas.microsoft.com/office/drawing/2014/main" id="{3C00BD49-6436-4A4F-B133-AC7B7816C83C}"/>
              </a:ext>
            </a:extLst>
          </p:cNvPr>
          <p:cNvSpPr txBox="1">
            <a:spLocks/>
          </p:cNvSpPr>
          <p:nvPr/>
        </p:nvSpPr>
        <p:spPr>
          <a:xfrm>
            <a:off x="546609" y="1682497"/>
            <a:ext cx="2539686" cy="1746503"/>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rgbClr val="6D6E70"/>
              </a:buClr>
              <a:buSzPct val="90000"/>
              <a:buFont typeface="IBM Plex Sans" pitchFamily="2" charset="2"/>
              <a:buNone/>
              <a:defRPr sz="10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00000"/>
              </a:lnSpc>
              <a:spcBef>
                <a:spcPts val="0"/>
              </a:spcBef>
              <a:spcAft>
                <a:spcPct val="0"/>
              </a:spcAft>
              <a:buClr>
                <a:schemeClr val="bg1"/>
              </a:buClr>
              <a:buSzPct val="100000"/>
              <a:buFont typeface="IBM Plex Sans" charset="-12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01615"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434981" indent="0" algn="l" rtl="0" eaLnBrk="1" fontAlgn="base" hangingPunct="1">
              <a:lnSpc>
                <a:spcPct val="100000"/>
              </a:lnSpc>
              <a:spcBef>
                <a:spcPts val="1100"/>
              </a:spcBef>
              <a:spcAft>
                <a:spcPct val="0"/>
              </a:spcAft>
              <a:buClr>
                <a:schemeClr val="bg1"/>
              </a:buClr>
              <a:buSzPct val="100000"/>
              <a:buFont typeface="IBM Plex Sans" charset="-120"/>
              <a:buNone/>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631833" indent="0" algn="l" rtl="0" eaLnBrk="1" fontAlgn="base" hangingPunct="1">
              <a:lnSpc>
                <a:spcPct val="100000"/>
              </a:lnSpc>
              <a:spcBef>
                <a:spcPts val="1100"/>
              </a:spcBef>
              <a:spcAft>
                <a:spcPct val="0"/>
              </a:spcAft>
              <a:buClr>
                <a:schemeClr val="bg1"/>
              </a:buClr>
              <a:buFont typeface="IBM Plex Sans" charset="-12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1219170"/>
            <a:r>
              <a:rPr lang="en-US" sz="1333" kern="0" dirty="0">
                <a:solidFill>
                  <a:srgbClr val="FFFFFF"/>
                </a:solidFill>
              </a:rPr>
              <a:t>James Hunter</a:t>
            </a:r>
          </a:p>
          <a:p>
            <a:pPr defTabSz="1219170"/>
            <a:r>
              <a:rPr lang="en-US" sz="1333" kern="0" dirty="0">
                <a:solidFill>
                  <a:srgbClr val="FFFFFF"/>
                </a:solidFill>
              </a:rPr>
              <a:t>—</a:t>
            </a:r>
          </a:p>
          <a:p>
            <a:pPr defTabSz="1219170"/>
            <a:r>
              <a:rPr lang="en-US" sz="1333" kern="0" dirty="0" err="1">
                <a:solidFill>
                  <a:srgbClr val="FFFFFF"/>
                </a:solidFill>
              </a:rPr>
              <a:t>james.hunter@uk.ibm.com</a:t>
            </a:r>
            <a:endParaRPr lang="en-US" sz="1333" kern="0" dirty="0">
              <a:solidFill>
                <a:srgbClr val="FFFFFF"/>
              </a:solidFill>
            </a:endParaRPr>
          </a:p>
          <a:p>
            <a:pPr defTabSz="1219170"/>
            <a:endParaRPr lang="en-US" sz="1333" kern="0" dirty="0">
              <a:solidFill>
                <a:srgbClr val="FFFFFF"/>
              </a:solidFill>
            </a:endParaRPr>
          </a:p>
          <a:p>
            <a:pPr defTabSz="1219170"/>
            <a:r>
              <a:rPr lang="en-US" sz="1333" kern="0" dirty="0">
                <a:solidFill>
                  <a:srgbClr val="FFFFFF"/>
                </a:solidFill>
              </a:rPr>
              <a:t> </a:t>
            </a:r>
          </a:p>
        </p:txBody>
      </p:sp>
      <p:sp>
        <p:nvSpPr>
          <p:cNvPr id="12" name="Text Placeholder 1">
            <a:extLst>
              <a:ext uri="{FF2B5EF4-FFF2-40B4-BE49-F238E27FC236}">
                <a16:creationId xmlns:a16="http://schemas.microsoft.com/office/drawing/2014/main" id="{982B0FE2-21C6-4342-9EBA-16AF7E9E287A}"/>
              </a:ext>
            </a:extLst>
          </p:cNvPr>
          <p:cNvSpPr txBox="1">
            <a:spLocks/>
          </p:cNvSpPr>
          <p:nvPr/>
        </p:nvSpPr>
        <p:spPr>
          <a:xfrm>
            <a:off x="3520993" y="1682495"/>
            <a:ext cx="2772739" cy="1746503"/>
          </a:xfrm>
          <a:prstGeom prst="rect">
            <a:avLst/>
          </a:prstGeom>
        </p:spPr>
        <p:txBody>
          <a:bodyPr vert="horz" lIns="0" tIns="0" rIns="0" bIns="0" rtlCol="0">
            <a:noAutofit/>
          </a:bodyPr>
          <a:lstStyle>
            <a:lvl1pPr marL="0" indent="0" algn="l" rtl="0" eaLnBrk="1" fontAlgn="base" hangingPunct="1">
              <a:lnSpc>
                <a:spcPct val="100000"/>
              </a:lnSpc>
              <a:spcBef>
                <a:spcPts val="0"/>
              </a:spcBef>
              <a:spcAft>
                <a:spcPct val="0"/>
              </a:spcAft>
              <a:buClr>
                <a:srgbClr val="6D6E70"/>
              </a:buClr>
              <a:buSzPct val="90000"/>
              <a:buFont typeface="IBM Plex Sans" pitchFamily="2" charset="2"/>
              <a:buNone/>
              <a:defRPr sz="10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00000"/>
              </a:lnSpc>
              <a:spcBef>
                <a:spcPts val="0"/>
              </a:spcBef>
              <a:spcAft>
                <a:spcPct val="0"/>
              </a:spcAft>
              <a:buClr>
                <a:schemeClr val="bg1"/>
              </a:buClr>
              <a:buSzPct val="100000"/>
              <a:buFont typeface="IBM Plex Sans" charset="-12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01615"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434981" indent="0" algn="l" rtl="0" eaLnBrk="1" fontAlgn="base" hangingPunct="1">
              <a:lnSpc>
                <a:spcPct val="100000"/>
              </a:lnSpc>
              <a:spcBef>
                <a:spcPts val="1100"/>
              </a:spcBef>
              <a:spcAft>
                <a:spcPct val="0"/>
              </a:spcAft>
              <a:buClr>
                <a:schemeClr val="bg1"/>
              </a:buClr>
              <a:buSzPct val="100000"/>
              <a:buFont typeface="IBM Plex Sans" charset="-120"/>
              <a:buNone/>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631833" indent="0" algn="l" rtl="0" eaLnBrk="1" fontAlgn="base" hangingPunct="1">
              <a:lnSpc>
                <a:spcPct val="100000"/>
              </a:lnSpc>
              <a:spcBef>
                <a:spcPts val="1100"/>
              </a:spcBef>
              <a:spcAft>
                <a:spcPct val="0"/>
              </a:spcAft>
              <a:buClr>
                <a:schemeClr val="bg1"/>
              </a:buClr>
              <a:buFont typeface="IBM Plex Sans" charset="-120"/>
              <a:buNone/>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1219170"/>
            <a:r>
              <a:rPr lang="en-US" sz="1333" kern="0" dirty="0">
                <a:solidFill>
                  <a:srgbClr val="FFFFFF"/>
                </a:solidFill>
              </a:rPr>
              <a:t>Vick Kelkar</a:t>
            </a:r>
          </a:p>
          <a:p>
            <a:pPr defTabSz="1219170"/>
            <a:r>
              <a:rPr lang="en-US" sz="1333" kern="0" dirty="0">
                <a:solidFill>
                  <a:srgbClr val="FFFFFF"/>
                </a:solidFill>
              </a:rPr>
              <a:t>—</a:t>
            </a:r>
          </a:p>
          <a:p>
            <a:pPr defTabSz="1219170"/>
            <a:r>
              <a:rPr lang="en-GB" sz="1400" dirty="0" err="1">
                <a:solidFill>
                  <a:srgbClr val="FFFFFF"/>
                </a:solidFill>
              </a:rPr>
              <a:t>vkelkar@gitlab.com</a:t>
            </a:r>
            <a:endParaRPr lang="en-US" sz="1333" kern="0" dirty="0">
              <a:solidFill>
                <a:srgbClr val="FFFFFF"/>
              </a:solidFill>
            </a:endParaRPr>
          </a:p>
          <a:p>
            <a:pPr defTabSz="1219170"/>
            <a:r>
              <a:rPr lang="en-US" sz="1333" kern="0" dirty="0">
                <a:solidFill>
                  <a:schemeClr val="bg2"/>
                </a:solidFill>
              </a:rPr>
              <a:t> </a:t>
            </a:r>
          </a:p>
        </p:txBody>
      </p:sp>
    </p:spTree>
    <p:extLst>
      <p:ext uri="{BB962C8B-B14F-4D97-AF65-F5344CB8AC3E}">
        <p14:creationId xmlns:p14="http://schemas.microsoft.com/office/powerpoint/2010/main" val="930992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wall, indoor, desk&#10;&#10;Description automatically generated">
            <a:extLst>
              <a:ext uri="{FF2B5EF4-FFF2-40B4-BE49-F238E27FC236}">
                <a16:creationId xmlns:a16="http://schemas.microsoft.com/office/drawing/2014/main" id="{156D5EE2-444F-A247-B0FE-B1A75490DDE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841101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37EEEBE-8003-E547-9A0A-6DED195FC489}"/>
              </a:ext>
            </a:extLst>
          </p:cNvPr>
          <p:cNvSpPr txBox="1"/>
          <p:nvPr/>
        </p:nvSpPr>
        <p:spPr>
          <a:xfrm>
            <a:off x="163480" y="265739"/>
            <a:ext cx="59199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FFFFFF"/>
                </a:solidFill>
                <a:effectLst/>
                <a:uLnTx/>
                <a:uFillTx/>
                <a:latin typeface="Arial" panose="020B0604020202020204"/>
                <a:ea typeface="+mn-ea"/>
                <a:cs typeface="+mn-cs"/>
              </a:rPr>
              <a:t>Business demands</a:t>
            </a:r>
          </a:p>
        </p:txBody>
      </p:sp>
      <p:sp>
        <p:nvSpPr>
          <p:cNvPr id="8" name="Slide Number Placeholder 2">
            <a:extLst>
              <a:ext uri="{FF2B5EF4-FFF2-40B4-BE49-F238E27FC236}">
                <a16:creationId xmlns:a16="http://schemas.microsoft.com/office/drawing/2014/main" id="{D2EB8078-00F7-8A4A-A0D7-2DE0858ACC4E}"/>
              </a:ext>
            </a:extLst>
          </p:cNvPr>
          <p:cNvSpPr txBox="1">
            <a:spLocks/>
          </p:cNvSpPr>
          <p:nvPr/>
        </p:nvSpPr>
        <p:spPr>
          <a:xfrm>
            <a:off x="9448802" y="6383869"/>
            <a:ext cx="2438309" cy="222249"/>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 name="Footer Placeholder 1">
            <a:extLst>
              <a:ext uri="{FF2B5EF4-FFF2-40B4-BE49-F238E27FC236}">
                <a16:creationId xmlns:a16="http://schemas.microsoft.com/office/drawing/2014/main" id="{5A72A3D3-E0C7-3E4A-A9FF-579DC7C522EF}"/>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IBM Automation © 2021 IBM Corporation</a:t>
            </a:r>
          </a:p>
        </p:txBody>
      </p:sp>
      <p:sp>
        <p:nvSpPr>
          <p:cNvPr id="9" name="Text Placeholder">
            <a:extLst>
              <a:ext uri="{FF2B5EF4-FFF2-40B4-BE49-F238E27FC236}">
                <a16:creationId xmlns:a16="http://schemas.microsoft.com/office/drawing/2014/main" id="{FF06F968-3EC4-A644-AFC6-4D8B3ADFDE25}"/>
              </a:ext>
            </a:extLst>
          </p:cNvPr>
          <p:cNvSpPr txBox="1">
            <a:spLocks/>
          </p:cNvSpPr>
          <p:nvPr/>
        </p:nvSpPr>
        <p:spPr>
          <a:xfrm>
            <a:off x="82296" y="2224165"/>
            <a:ext cx="6049563" cy="2903912"/>
          </a:xfrm>
          <a:prstGeom prst="rect">
            <a:avLst/>
          </a:prstGeom>
        </p:spPr>
        <p:txBody>
          <a:bodyPr vert="horz" lIns="121912" tIns="121912" rIns="121912" bIns="121912" rtlCol="0">
            <a:noAutofit/>
          </a:bodyPr>
          <a:lst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FFFFFF"/>
                </a:solidFill>
                <a:effectLst/>
                <a:uLnTx/>
                <a:uFillTx/>
                <a:latin typeface="Arial" panose="020B0604020202020204"/>
                <a:cs typeface="Arial" charset="0"/>
              </a:rPr>
              <a:t>Modernize platform technology</a:t>
            </a: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30"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FFFFFF"/>
                </a:solidFill>
                <a:effectLst/>
                <a:uLnTx/>
                <a:uFillTx/>
                <a:latin typeface="Arial" panose="020B0604020202020204"/>
                <a:cs typeface="Arial" charset="0"/>
              </a:rPr>
              <a:t>Deliver new business solutions</a:t>
            </a:r>
          </a:p>
          <a:p>
            <a:pPr marL="0" marR="0" lvl="0" indent="0" algn="l" defTabSz="457189" rtl="0" eaLnBrk="1" fontAlgn="auto" latinLnBrk="0" hangingPunct="1">
              <a:lnSpc>
                <a:spcPct val="100000"/>
              </a:lnSpc>
              <a:spcBef>
                <a:spcPts val="0"/>
              </a:spcBef>
              <a:spcAft>
                <a:spcPts val="0"/>
              </a:spcAft>
              <a:buClrTx/>
              <a:buSzTx/>
              <a:buFont typeface="Arial"/>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67" b="0" i="0" u="none" strike="noStrike" kern="1200" cap="none" spc="0" normalizeH="0" baseline="0" noProof="0" dirty="0">
                <a:ln>
                  <a:noFill/>
                </a:ln>
                <a:solidFill>
                  <a:srgbClr val="FFFFFF"/>
                </a:solidFill>
                <a:effectLst/>
                <a:uLnTx/>
                <a:uFillTx/>
                <a:latin typeface="Arial" panose="020B0604020202020204"/>
                <a:cs typeface="Arial" charset="0"/>
              </a:rPr>
              <a:t>Develop and maintain integrations</a:t>
            </a: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333"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667" b="0" i="0" u="none" strike="noStrike" kern="1200" cap="none" spc="0" normalizeH="0" baseline="0" noProof="0" dirty="0">
                <a:ln>
                  <a:noFill/>
                </a:ln>
                <a:solidFill>
                  <a:srgbClr val="FFFFFF"/>
                </a:solidFill>
                <a:effectLst/>
                <a:uLnTx/>
                <a:uFillTx/>
                <a:latin typeface="Arial" panose="020B0604020202020204"/>
                <a:cs typeface="Arial" charset="0"/>
              </a:rPr>
              <a:t>Address security and compliance risks</a:t>
            </a:r>
          </a:p>
        </p:txBody>
      </p:sp>
      <p:pic>
        <p:nvPicPr>
          <p:cNvPr id="12" name="Picture Placeholder" descr="picture placeholder">
            <a:extLst>
              <a:ext uri="{FF2B5EF4-FFF2-40B4-BE49-F238E27FC236}">
                <a16:creationId xmlns:a16="http://schemas.microsoft.com/office/drawing/2014/main" id="{77083DE9-B43C-4A40-B090-31535511F9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13" name="TextBox 12">
            <a:extLst>
              <a:ext uri="{FF2B5EF4-FFF2-40B4-BE49-F238E27FC236}">
                <a16:creationId xmlns:a16="http://schemas.microsoft.com/office/drawing/2014/main" id="{566F0BAB-AEAE-E341-9A2C-FC21EE2C8F94}"/>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331714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2">
            <a:extLst>
              <a:ext uri="{FF2B5EF4-FFF2-40B4-BE49-F238E27FC236}">
                <a16:creationId xmlns:a16="http://schemas.microsoft.com/office/drawing/2014/main" id="{199BB1FD-7003-7C44-BAF1-CDC491BE9986}"/>
              </a:ext>
            </a:extLst>
          </p:cNvPr>
          <p:cNvSpPr txBox="1">
            <a:spLocks/>
          </p:cNvSpPr>
          <p:nvPr/>
        </p:nvSpPr>
        <p:spPr>
          <a:xfrm>
            <a:off x="9448802" y="6383869"/>
            <a:ext cx="2438309" cy="222249"/>
          </a:xfrm>
          <a:prstGeom prst="rect">
            <a:avLst/>
          </a:prstGeom>
        </p:spPr>
        <p:txBody>
          <a:bodyPr vert="horz" lIns="0" tIns="0" rIns="0" bIns="0" rtlCol="0" anchor="ctr"/>
          <a:lstStyle>
            <a:defPPr>
              <a:defRPr lang="en-US"/>
            </a:defPPr>
            <a:lvl1pPr marL="0" algn="r" defTabSz="685749" rtl="0" eaLnBrk="1" latinLnBrk="0" hangingPunct="1">
              <a:defRPr sz="600" kern="1200">
                <a:solidFill>
                  <a:schemeClr val="bg1"/>
                </a:solidFill>
                <a:latin typeface="IBM Plex Sans" panose="020B0503050203000203" pitchFamily="34" charset="0"/>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r" defTabSz="91430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914309"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0" name="TextBox 29">
            <a:extLst>
              <a:ext uri="{FF2B5EF4-FFF2-40B4-BE49-F238E27FC236}">
                <a16:creationId xmlns:a16="http://schemas.microsoft.com/office/drawing/2014/main" id="{A9B90040-C51C-9846-8AE4-B9EA85735745}"/>
              </a:ext>
            </a:extLst>
          </p:cNvPr>
          <p:cNvSpPr txBox="1"/>
          <p:nvPr/>
        </p:nvSpPr>
        <p:spPr>
          <a:xfrm>
            <a:off x="163480" y="265739"/>
            <a:ext cx="59199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FFFFFF"/>
                </a:solidFill>
                <a:effectLst/>
                <a:uLnTx/>
                <a:uFillTx/>
                <a:latin typeface="Arial" panose="020B0604020202020204"/>
                <a:ea typeface="+mn-ea"/>
                <a:cs typeface="+mn-cs"/>
              </a:rPr>
              <a:t>IT delivers</a:t>
            </a:r>
          </a:p>
        </p:txBody>
      </p:sp>
      <p:pic>
        <p:nvPicPr>
          <p:cNvPr id="38" name="Picture 37">
            <a:extLst>
              <a:ext uri="{FF2B5EF4-FFF2-40B4-BE49-F238E27FC236}">
                <a16:creationId xmlns:a16="http://schemas.microsoft.com/office/drawing/2014/main" id="{0D86C937-4F6E-4741-A892-B3BBD13CDB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
            <a:ext cx="6096000" cy="6857999"/>
          </a:xfrm>
          <a:prstGeom prst="rect">
            <a:avLst/>
          </a:prstGeom>
        </p:spPr>
      </p:pic>
      <p:sp>
        <p:nvSpPr>
          <p:cNvPr id="40" name="TextBox 39">
            <a:extLst>
              <a:ext uri="{FF2B5EF4-FFF2-40B4-BE49-F238E27FC236}">
                <a16:creationId xmlns:a16="http://schemas.microsoft.com/office/drawing/2014/main" id="{A0E84D7D-4D6F-EE40-8573-80DBFACD8D54}"/>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
        <p:nvSpPr>
          <p:cNvPr id="41" name="Text Placeholder">
            <a:extLst>
              <a:ext uri="{FF2B5EF4-FFF2-40B4-BE49-F238E27FC236}">
                <a16:creationId xmlns:a16="http://schemas.microsoft.com/office/drawing/2014/main" id="{362DFD52-270D-7D49-8FC2-5E6127D572EE}"/>
              </a:ext>
            </a:extLst>
          </p:cNvPr>
          <p:cNvSpPr txBox="1">
            <a:spLocks/>
          </p:cNvSpPr>
          <p:nvPr/>
        </p:nvSpPr>
        <p:spPr>
          <a:xfrm>
            <a:off x="82296" y="2224165"/>
            <a:ext cx="6585204" cy="2500235"/>
          </a:xfrm>
          <a:prstGeom prst="rect">
            <a:avLst/>
          </a:prstGeom>
        </p:spPr>
        <p:txBody>
          <a:bodyPr vert="horz" lIns="121912" tIns="121912" rIns="121912" bIns="121912" rtlCol="0">
            <a:noAutofit/>
          </a:bodyPr>
          <a:lst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defTabSz="457189">
              <a:spcBef>
                <a:spcPts val="0"/>
              </a:spcBef>
              <a:buFont typeface="Arial" panose="020B0604020202020204" pitchFamily="34" charset="0"/>
              <a:buChar char="•"/>
              <a:defRPr/>
            </a:pPr>
            <a:r>
              <a:rPr lang="en-US" sz="2800" b="1" dirty="0">
                <a:solidFill>
                  <a:srgbClr val="FFFFFF"/>
                </a:solidFill>
              </a:rPr>
              <a:t>Lack of collaboration</a:t>
            </a:r>
            <a:endParaRPr kumimoji="0" lang="en-US" sz="2667"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30"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indent="-457189" defTabSz="457189">
              <a:spcBef>
                <a:spcPts val="0"/>
              </a:spcBef>
              <a:buFont typeface="Arial" panose="020B0604020202020204" pitchFamily="34" charset="0"/>
              <a:buChar char="•"/>
              <a:defRPr/>
            </a:pPr>
            <a:r>
              <a:rPr lang="en-US" sz="2800" b="1" dirty="0">
                <a:solidFill>
                  <a:srgbClr val="F2F3F8"/>
                </a:solidFill>
                <a:ea typeface="IBM Plex Sans" charset="0"/>
                <a:cs typeface="IBM Plex Sans" charset="0"/>
              </a:rPr>
              <a:t>Quality and security vulnerabilities</a:t>
            </a:r>
          </a:p>
          <a:p>
            <a:pPr marL="0" marR="0" lvl="0" indent="0" algn="l" defTabSz="457189" rtl="0" eaLnBrk="1" fontAlgn="auto" latinLnBrk="0" hangingPunct="1">
              <a:lnSpc>
                <a:spcPct val="100000"/>
              </a:lnSpc>
              <a:spcBef>
                <a:spcPts val="0"/>
              </a:spcBef>
              <a:spcAft>
                <a:spcPts val="0"/>
              </a:spcAft>
              <a:buClrTx/>
              <a:buSzTx/>
              <a:buFont typeface="Arial"/>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cs typeface="Arial" charset="0"/>
            </a:endParaRPr>
          </a:p>
          <a:p>
            <a:pPr marL="457189" indent="-457189" defTabSz="457189">
              <a:spcBef>
                <a:spcPts val="0"/>
              </a:spcBef>
              <a:buFont typeface="Arial" panose="020B0604020202020204" pitchFamily="34" charset="0"/>
              <a:buChar char="•"/>
              <a:defRPr/>
            </a:pPr>
            <a:r>
              <a:rPr lang="en-US" sz="2800" b="1" dirty="0">
                <a:solidFill>
                  <a:srgbClr val="FFFFFF"/>
                </a:solidFill>
              </a:rPr>
              <a:t>Complex and multichain dependencies </a:t>
            </a:r>
          </a:p>
          <a:p>
            <a:pPr marL="457189" marR="0" lvl="0" indent="-457189"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333" b="0" i="0" u="none" strike="noStrike" kern="1200" cap="none" spc="0" normalizeH="0" baseline="0" noProof="0" dirty="0">
              <a:ln>
                <a:noFill/>
              </a:ln>
              <a:solidFill>
                <a:srgbClr val="FFFFFF"/>
              </a:solidFill>
              <a:effectLst/>
              <a:uLnTx/>
              <a:uFillTx/>
              <a:latin typeface="Arial" panose="020B0604020202020204"/>
              <a:cs typeface="Arial" charset="0"/>
            </a:endParaRPr>
          </a:p>
        </p:txBody>
      </p:sp>
    </p:spTree>
    <p:extLst>
      <p:ext uri="{BB962C8B-B14F-4D97-AF65-F5344CB8AC3E}">
        <p14:creationId xmlns:p14="http://schemas.microsoft.com/office/powerpoint/2010/main" val="366632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ughnut 2">
            <a:extLst>
              <a:ext uri="{FF2B5EF4-FFF2-40B4-BE49-F238E27FC236}">
                <a16:creationId xmlns:a16="http://schemas.microsoft.com/office/drawing/2014/main" id="{981B06E7-6B96-014C-9058-284464CC6F98}"/>
              </a:ext>
            </a:extLst>
          </p:cNvPr>
          <p:cNvSpPr/>
          <p:nvPr/>
        </p:nvSpPr>
        <p:spPr>
          <a:xfrm rot="18509968">
            <a:off x="2027645" y="1520713"/>
            <a:ext cx="3988043" cy="3799640"/>
          </a:xfrm>
          <a:prstGeom prst="donut">
            <a:avLst>
              <a:gd name="adj" fmla="val 14029"/>
            </a:avLst>
          </a:prstGeom>
          <a:gradFill>
            <a:gsLst>
              <a:gs pos="23000">
                <a:srgbClr val="92D050"/>
              </a:gs>
              <a:gs pos="71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4" name="Group 3">
            <a:extLst>
              <a:ext uri="{FF2B5EF4-FFF2-40B4-BE49-F238E27FC236}">
                <a16:creationId xmlns:a16="http://schemas.microsoft.com/office/drawing/2014/main" id="{9D88EFEB-3EDA-A242-ABE2-3D40CC1194A0}"/>
              </a:ext>
            </a:extLst>
          </p:cNvPr>
          <p:cNvGrpSpPr/>
          <p:nvPr/>
        </p:nvGrpSpPr>
        <p:grpSpPr>
          <a:xfrm>
            <a:off x="1286933" y="1271411"/>
            <a:ext cx="1025239" cy="609600"/>
            <a:chOff x="965199" y="1061027"/>
            <a:chExt cx="768929" cy="457200"/>
          </a:xfrm>
        </p:grpSpPr>
        <p:sp>
          <p:nvSpPr>
            <p:cNvPr id="2" name="Oval 1">
              <a:extLst>
                <a:ext uri="{FF2B5EF4-FFF2-40B4-BE49-F238E27FC236}">
                  <a16:creationId xmlns:a16="http://schemas.microsoft.com/office/drawing/2014/main" id="{FFF43938-1551-D147-BC49-4040818DFDCE}"/>
                </a:ext>
              </a:extLst>
            </p:cNvPr>
            <p:cNvSpPr/>
            <p:nvPr/>
          </p:nvSpPr>
          <p:spPr bwMode="auto">
            <a:xfrm>
              <a:off x="1016000" y="1092200"/>
              <a:ext cx="6731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29" name="Doughnut 28">
              <a:extLst>
                <a:ext uri="{FF2B5EF4-FFF2-40B4-BE49-F238E27FC236}">
                  <a16:creationId xmlns:a16="http://schemas.microsoft.com/office/drawing/2014/main" id="{734BF2B8-B5DC-0746-AA0D-579D4C69555C}"/>
                </a:ext>
              </a:extLst>
            </p:cNvPr>
            <p:cNvSpPr/>
            <p:nvPr/>
          </p:nvSpPr>
          <p:spPr>
            <a:xfrm>
              <a:off x="965199" y="1061027"/>
              <a:ext cx="768929" cy="457200"/>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Ideas</a:t>
              </a:r>
            </a:p>
          </p:txBody>
        </p:sp>
      </p:grpSp>
      <p:pic>
        <p:nvPicPr>
          <p:cNvPr id="38" name="Graphic 37" descr="Line arrow: Clockwise curve">
            <a:extLst>
              <a:ext uri="{FF2B5EF4-FFF2-40B4-BE49-F238E27FC236}">
                <a16:creationId xmlns:a16="http://schemas.microsoft.com/office/drawing/2014/main" id="{3821493C-13D2-F34D-AA2D-B879B80BF3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5327" flipV="1">
            <a:off x="2430265" y="1741774"/>
            <a:ext cx="654763" cy="1450631"/>
          </a:xfrm>
          <a:prstGeom prst="rect">
            <a:avLst/>
          </a:prstGeom>
        </p:spPr>
      </p:pic>
      <p:pic>
        <p:nvPicPr>
          <p:cNvPr id="39" name="Graphic 38" descr="Line arrow: Clockwise curve">
            <a:extLst>
              <a:ext uri="{FF2B5EF4-FFF2-40B4-BE49-F238E27FC236}">
                <a16:creationId xmlns:a16="http://schemas.microsoft.com/office/drawing/2014/main" id="{EDD67F0A-C698-9A4F-B069-9BD8FB3F2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74973" flipV="1">
            <a:off x="2319429" y="3709118"/>
            <a:ext cx="654763" cy="1450631"/>
          </a:xfrm>
          <a:prstGeom prst="rect">
            <a:avLst/>
          </a:prstGeom>
        </p:spPr>
      </p:pic>
      <p:cxnSp>
        <p:nvCxnSpPr>
          <p:cNvPr id="46" name="Straight Arrow Connector 45">
            <a:extLst>
              <a:ext uri="{FF2B5EF4-FFF2-40B4-BE49-F238E27FC236}">
                <a16:creationId xmlns:a16="http://schemas.microsoft.com/office/drawing/2014/main" id="{4EE1155A-1FD2-FF4A-B9A1-A74C9AE4A590}"/>
              </a:ext>
            </a:extLst>
          </p:cNvPr>
          <p:cNvCxnSpPr/>
          <p:nvPr/>
        </p:nvCxnSpPr>
        <p:spPr>
          <a:xfrm>
            <a:off x="2438401" y="1724121"/>
            <a:ext cx="526473" cy="0"/>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4DAD735-D64F-D346-8F7F-11D71A18B832}"/>
              </a:ext>
            </a:extLst>
          </p:cNvPr>
          <p:cNvCxnSpPr>
            <a:cxnSpLocks/>
          </p:cNvCxnSpPr>
          <p:nvPr/>
        </p:nvCxnSpPr>
        <p:spPr>
          <a:xfrm>
            <a:off x="4131733" y="3860801"/>
            <a:ext cx="0" cy="778935"/>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3775A09-815A-6C49-AC72-0A08951F0A3C}"/>
              </a:ext>
            </a:extLst>
          </p:cNvPr>
          <p:cNvCxnSpPr>
            <a:cxnSpLocks/>
          </p:cNvCxnSpPr>
          <p:nvPr/>
        </p:nvCxnSpPr>
        <p:spPr>
          <a:xfrm flipH="1">
            <a:off x="4809073" y="3395905"/>
            <a:ext cx="213204" cy="7697"/>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64" name="Right Bracket 63">
            <a:extLst>
              <a:ext uri="{FF2B5EF4-FFF2-40B4-BE49-F238E27FC236}">
                <a16:creationId xmlns:a16="http://schemas.microsoft.com/office/drawing/2014/main" id="{4A70735C-7C98-F54D-98E0-F1428E7062C2}"/>
              </a:ext>
            </a:extLst>
          </p:cNvPr>
          <p:cNvSpPr/>
          <p:nvPr/>
        </p:nvSpPr>
        <p:spPr>
          <a:xfrm rot="5400000">
            <a:off x="5742273" y="1639224"/>
            <a:ext cx="69275" cy="8285019"/>
          </a:xfrm>
          <a:prstGeom prst="rightBracket">
            <a:avLst/>
          </a:prstGeom>
          <a:solidFill>
            <a:schemeClr val="bg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65" name="Rectangle 64">
            <a:extLst>
              <a:ext uri="{FF2B5EF4-FFF2-40B4-BE49-F238E27FC236}">
                <a16:creationId xmlns:a16="http://schemas.microsoft.com/office/drawing/2014/main" id="{5E90E9C5-BFDA-2341-8E9F-BB5F55600207}"/>
              </a:ext>
            </a:extLst>
          </p:cNvPr>
          <p:cNvSpPr/>
          <p:nvPr/>
        </p:nvSpPr>
        <p:spPr>
          <a:xfrm>
            <a:off x="4859031" y="5638632"/>
            <a:ext cx="1835759" cy="338554"/>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Configuration mgt</a:t>
            </a:r>
          </a:p>
        </p:txBody>
      </p:sp>
      <p:cxnSp>
        <p:nvCxnSpPr>
          <p:cNvPr id="81" name="Straight Arrow Connector 80">
            <a:extLst>
              <a:ext uri="{FF2B5EF4-FFF2-40B4-BE49-F238E27FC236}">
                <a16:creationId xmlns:a16="http://schemas.microsoft.com/office/drawing/2014/main" id="{B2798828-68DA-594B-A915-1F5EDE5BF1A6}"/>
              </a:ext>
            </a:extLst>
          </p:cNvPr>
          <p:cNvCxnSpPr>
            <a:cxnSpLocks/>
          </p:cNvCxnSpPr>
          <p:nvPr/>
        </p:nvCxnSpPr>
        <p:spPr>
          <a:xfrm>
            <a:off x="5012267" y="2015067"/>
            <a:ext cx="592667" cy="9144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CFF5AD7-C733-0648-B572-A058A3E31734}"/>
              </a:ext>
            </a:extLst>
          </p:cNvPr>
          <p:cNvSpPr/>
          <p:nvPr/>
        </p:nvSpPr>
        <p:spPr>
          <a:xfrm rot="1473422">
            <a:off x="5803301" y="3718884"/>
            <a:ext cx="644419" cy="8909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cxnSp>
        <p:nvCxnSpPr>
          <p:cNvPr id="51" name="Straight Arrow Connector 50">
            <a:extLst>
              <a:ext uri="{FF2B5EF4-FFF2-40B4-BE49-F238E27FC236}">
                <a16:creationId xmlns:a16="http://schemas.microsoft.com/office/drawing/2014/main" id="{B6D3E66D-8B8D-A54B-BEA8-78BC7635B841}"/>
              </a:ext>
            </a:extLst>
          </p:cNvPr>
          <p:cNvCxnSpPr>
            <a:cxnSpLocks/>
          </p:cNvCxnSpPr>
          <p:nvPr/>
        </p:nvCxnSpPr>
        <p:spPr>
          <a:xfrm flipH="1">
            <a:off x="3115737" y="3395905"/>
            <a:ext cx="213204" cy="7697"/>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A6515E-F4AE-0D4D-985D-CF36C9C06A28}"/>
              </a:ext>
            </a:extLst>
          </p:cNvPr>
          <p:cNvSpPr/>
          <p:nvPr/>
        </p:nvSpPr>
        <p:spPr>
          <a:xfrm rot="1746771">
            <a:off x="5864966" y="3922243"/>
            <a:ext cx="778729" cy="3174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9" name="Rectangle 88">
            <a:extLst>
              <a:ext uri="{FF2B5EF4-FFF2-40B4-BE49-F238E27FC236}">
                <a16:creationId xmlns:a16="http://schemas.microsoft.com/office/drawing/2014/main" id="{B8C02A45-F2BE-8345-B2E1-D77C224E1D1F}"/>
              </a:ext>
            </a:extLst>
          </p:cNvPr>
          <p:cNvSpPr/>
          <p:nvPr/>
        </p:nvSpPr>
        <p:spPr>
          <a:xfrm rot="1746771">
            <a:off x="6462737" y="2284185"/>
            <a:ext cx="867444" cy="18720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0" name="Rectangle 89">
            <a:extLst>
              <a:ext uri="{FF2B5EF4-FFF2-40B4-BE49-F238E27FC236}">
                <a16:creationId xmlns:a16="http://schemas.microsoft.com/office/drawing/2014/main" id="{5C424566-2BEA-4B49-BCF4-9141FDA5CA23}"/>
              </a:ext>
            </a:extLst>
          </p:cNvPr>
          <p:cNvSpPr/>
          <p:nvPr/>
        </p:nvSpPr>
        <p:spPr>
          <a:xfrm rot="3901088">
            <a:off x="6475445" y="1720014"/>
            <a:ext cx="1025499" cy="9518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4" name="Doughnut 83">
            <a:extLst>
              <a:ext uri="{FF2B5EF4-FFF2-40B4-BE49-F238E27FC236}">
                <a16:creationId xmlns:a16="http://schemas.microsoft.com/office/drawing/2014/main" id="{CE8AF7F0-B2B4-4149-8BD9-27D360A7C64E}"/>
              </a:ext>
            </a:extLst>
          </p:cNvPr>
          <p:cNvSpPr/>
          <p:nvPr/>
        </p:nvSpPr>
        <p:spPr>
          <a:xfrm rot="7180217">
            <a:off x="5409919" y="1287793"/>
            <a:ext cx="3988043" cy="3984415"/>
          </a:xfrm>
          <a:prstGeom prst="donut">
            <a:avLst>
              <a:gd name="adj" fmla="val 14029"/>
            </a:avLst>
          </a:prstGeom>
          <a:gradFill>
            <a:gsLst>
              <a:gs pos="70000">
                <a:schemeClr val="accent2">
                  <a:lumMod val="60000"/>
                  <a:lumOff val="40000"/>
                </a:schemeClr>
              </a:gs>
              <a:gs pos="82000">
                <a:srgbClr val="10B4EF"/>
              </a:gs>
              <a:gs pos="44000">
                <a:srgbClr val="F5B18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41" name="Graphic 40" descr="Line arrow: Clockwise curve">
            <a:extLst>
              <a:ext uri="{FF2B5EF4-FFF2-40B4-BE49-F238E27FC236}">
                <a16:creationId xmlns:a16="http://schemas.microsoft.com/office/drawing/2014/main" id="{5254C08F-EC13-074B-94C6-CA58D6595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918384" flipH="1" flipV="1">
            <a:off x="5923133" y="1287879"/>
            <a:ext cx="695523" cy="1866832"/>
          </a:xfrm>
          <a:prstGeom prst="rect">
            <a:avLst/>
          </a:prstGeom>
        </p:spPr>
      </p:pic>
      <p:sp>
        <p:nvSpPr>
          <p:cNvPr id="55" name="TextBox 54">
            <a:extLst>
              <a:ext uri="{FF2B5EF4-FFF2-40B4-BE49-F238E27FC236}">
                <a16:creationId xmlns:a16="http://schemas.microsoft.com/office/drawing/2014/main" id="{7B2FF666-F3E3-6E42-8807-83A667733B16}"/>
              </a:ext>
            </a:extLst>
          </p:cNvPr>
          <p:cNvSpPr txBox="1"/>
          <p:nvPr/>
        </p:nvSpPr>
        <p:spPr>
          <a:xfrm rot="18452712">
            <a:off x="5518043" y="2007415"/>
            <a:ext cx="9172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Release</a:t>
            </a:r>
          </a:p>
        </p:txBody>
      </p:sp>
      <p:pic>
        <p:nvPicPr>
          <p:cNvPr id="42" name="Graphic 41" descr="Line arrow: Clockwise curve">
            <a:extLst>
              <a:ext uri="{FF2B5EF4-FFF2-40B4-BE49-F238E27FC236}">
                <a16:creationId xmlns:a16="http://schemas.microsoft.com/office/drawing/2014/main" id="{93D55553-6208-6346-8FE9-E23A15744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407347" flipH="1" flipV="1">
            <a:off x="8542833" y="1656068"/>
            <a:ext cx="570459" cy="1531155"/>
          </a:xfrm>
          <a:prstGeom prst="rect">
            <a:avLst/>
          </a:prstGeom>
        </p:spPr>
      </p:pic>
      <p:pic>
        <p:nvPicPr>
          <p:cNvPr id="43" name="Graphic 42" descr="Line arrow: Clockwise curve">
            <a:extLst>
              <a:ext uri="{FF2B5EF4-FFF2-40B4-BE49-F238E27FC236}">
                <a16:creationId xmlns:a16="http://schemas.microsoft.com/office/drawing/2014/main" id="{357512E6-DCB3-6841-9C18-57183B86C1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95727" flipH="1" flipV="1">
            <a:off x="8456357" y="3583761"/>
            <a:ext cx="570459" cy="1531155"/>
          </a:xfrm>
          <a:prstGeom prst="rect">
            <a:avLst/>
          </a:prstGeom>
        </p:spPr>
      </p:pic>
      <p:sp>
        <p:nvSpPr>
          <p:cNvPr id="91" name="Rectangle 90">
            <a:extLst>
              <a:ext uri="{FF2B5EF4-FFF2-40B4-BE49-F238E27FC236}">
                <a16:creationId xmlns:a16="http://schemas.microsoft.com/office/drawing/2014/main" id="{6BF07B2E-3EE1-2848-ADEF-DC2165DA6854}"/>
              </a:ext>
            </a:extLst>
          </p:cNvPr>
          <p:cNvSpPr/>
          <p:nvPr/>
        </p:nvSpPr>
        <p:spPr>
          <a:xfrm rot="4391352">
            <a:off x="6205113" y="578400"/>
            <a:ext cx="877099" cy="763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2" name="Rectangle 91">
            <a:extLst>
              <a:ext uri="{FF2B5EF4-FFF2-40B4-BE49-F238E27FC236}">
                <a16:creationId xmlns:a16="http://schemas.microsoft.com/office/drawing/2014/main" id="{828A70BC-E1F9-F348-B761-8946014B9480}"/>
              </a:ext>
            </a:extLst>
          </p:cNvPr>
          <p:cNvSpPr/>
          <p:nvPr/>
        </p:nvSpPr>
        <p:spPr>
          <a:xfrm rot="5400000">
            <a:off x="3800581" y="646129"/>
            <a:ext cx="877099" cy="7635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3" name="Rectangle 92">
            <a:extLst>
              <a:ext uri="{FF2B5EF4-FFF2-40B4-BE49-F238E27FC236}">
                <a16:creationId xmlns:a16="http://schemas.microsoft.com/office/drawing/2014/main" id="{1061C2CD-FB9C-924F-9A7B-00CB8407D493}"/>
              </a:ext>
            </a:extLst>
          </p:cNvPr>
          <p:cNvSpPr/>
          <p:nvPr/>
        </p:nvSpPr>
        <p:spPr>
          <a:xfrm rot="5400000">
            <a:off x="4941153" y="-104979"/>
            <a:ext cx="866923" cy="19507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4" name="Rectangle 93">
            <a:extLst>
              <a:ext uri="{FF2B5EF4-FFF2-40B4-BE49-F238E27FC236}">
                <a16:creationId xmlns:a16="http://schemas.microsoft.com/office/drawing/2014/main" id="{8AFDB46F-CC80-9947-8E11-015B8E3E443C}"/>
              </a:ext>
            </a:extLst>
          </p:cNvPr>
          <p:cNvSpPr/>
          <p:nvPr/>
        </p:nvSpPr>
        <p:spPr>
          <a:xfrm rot="4160166">
            <a:off x="5967281" y="988883"/>
            <a:ext cx="508003" cy="6638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5" name="Rectangle 94">
            <a:extLst>
              <a:ext uri="{FF2B5EF4-FFF2-40B4-BE49-F238E27FC236}">
                <a16:creationId xmlns:a16="http://schemas.microsoft.com/office/drawing/2014/main" id="{E931B7A0-4C67-1A4B-992B-0CFB06FB67F3}"/>
              </a:ext>
            </a:extLst>
          </p:cNvPr>
          <p:cNvSpPr/>
          <p:nvPr/>
        </p:nvSpPr>
        <p:spPr>
          <a:xfrm rot="5960008">
            <a:off x="4507615" y="1059573"/>
            <a:ext cx="356399" cy="347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6" name="Rectangle 85">
            <a:extLst>
              <a:ext uri="{FF2B5EF4-FFF2-40B4-BE49-F238E27FC236}">
                <a16:creationId xmlns:a16="http://schemas.microsoft.com/office/drawing/2014/main" id="{DF861DAE-AB4D-2242-97C3-16EC43535CB8}"/>
              </a:ext>
            </a:extLst>
          </p:cNvPr>
          <p:cNvSpPr/>
          <p:nvPr/>
        </p:nvSpPr>
        <p:spPr>
          <a:xfrm rot="1856001">
            <a:off x="5152153" y="3934325"/>
            <a:ext cx="495727" cy="681611"/>
          </a:xfrm>
          <a:prstGeom prst="rect">
            <a:avLst/>
          </a:prstGeom>
          <a:solidFill>
            <a:srgbClr val="10B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pic>
        <p:nvPicPr>
          <p:cNvPr id="40" name="Graphic 39" descr="Line arrow: Clockwise curve">
            <a:extLst>
              <a:ext uri="{FF2B5EF4-FFF2-40B4-BE49-F238E27FC236}">
                <a16:creationId xmlns:a16="http://schemas.microsoft.com/office/drawing/2014/main" id="{EB171351-FD1F-E64A-96FF-B070F7F77A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62761" flipV="1">
            <a:off x="5005453" y="3695263"/>
            <a:ext cx="654763" cy="1450631"/>
          </a:xfrm>
          <a:prstGeom prst="rect">
            <a:avLst/>
          </a:prstGeom>
        </p:spPr>
      </p:pic>
      <p:sp>
        <p:nvSpPr>
          <p:cNvPr id="56" name="TextBox 55">
            <a:extLst>
              <a:ext uri="{FF2B5EF4-FFF2-40B4-BE49-F238E27FC236}">
                <a16:creationId xmlns:a16="http://schemas.microsoft.com/office/drawing/2014/main" id="{5E619103-8087-9C45-909D-34E3527DA9EA}"/>
              </a:ext>
            </a:extLst>
          </p:cNvPr>
          <p:cNvSpPr txBox="1"/>
          <p:nvPr/>
        </p:nvSpPr>
        <p:spPr>
          <a:xfrm rot="18159564">
            <a:off x="4772713" y="4220132"/>
            <a:ext cx="8274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Deploy</a:t>
            </a:r>
          </a:p>
        </p:txBody>
      </p:sp>
      <p:sp>
        <p:nvSpPr>
          <p:cNvPr id="96" name="Right Bracket 95">
            <a:extLst>
              <a:ext uri="{FF2B5EF4-FFF2-40B4-BE49-F238E27FC236}">
                <a16:creationId xmlns:a16="http://schemas.microsoft.com/office/drawing/2014/main" id="{A1D728AE-F8C9-4D48-BD75-EC1D10C697D6}"/>
              </a:ext>
            </a:extLst>
          </p:cNvPr>
          <p:cNvSpPr/>
          <p:nvPr/>
        </p:nvSpPr>
        <p:spPr>
          <a:xfrm rot="5400000">
            <a:off x="5742273" y="2077376"/>
            <a:ext cx="69275" cy="8285019"/>
          </a:xfrm>
          <a:prstGeom prst="rightBracke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97" name="Rectangle 96">
            <a:extLst>
              <a:ext uri="{FF2B5EF4-FFF2-40B4-BE49-F238E27FC236}">
                <a16:creationId xmlns:a16="http://schemas.microsoft.com/office/drawing/2014/main" id="{83FA876E-22EF-CC43-B1F0-0FCC94B9D839}"/>
              </a:ext>
            </a:extLst>
          </p:cNvPr>
          <p:cNvSpPr/>
          <p:nvPr/>
        </p:nvSpPr>
        <p:spPr>
          <a:xfrm>
            <a:off x="5067421" y="6076783"/>
            <a:ext cx="1418978" cy="338554"/>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Value Stream</a:t>
            </a:r>
          </a:p>
        </p:txBody>
      </p:sp>
      <p:sp>
        <p:nvSpPr>
          <p:cNvPr id="12" name="Rectangle 11">
            <a:extLst>
              <a:ext uri="{FF2B5EF4-FFF2-40B4-BE49-F238E27FC236}">
                <a16:creationId xmlns:a16="http://schemas.microsoft.com/office/drawing/2014/main" id="{2FA7DA9E-2B18-8346-8705-B8F700AA699A}"/>
              </a:ext>
            </a:extLst>
          </p:cNvPr>
          <p:cNvSpPr/>
          <p:nvPr/>
        </p:nvSpPr>
        <p:spPr>
          <a:xfrm>
            <a:off x="9560720" y="614359"/>
            <a:ext cx="2269331" cy="471488"/>
          </a:xfrm>
          <a:prstGeom prst="rect">
            <a:avLst/>
          </a:prstGeom>
          <a:solidFill>
            <a:srgbClr val="8CC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Stories to code</a:t>
            </a:r>
          </a:p>
        </p:txBody>
      </p:sp>
      <p:sp>
        <p:nvSpPr>
          <p:cNvPr id="100" name="Rectangle 99">
            <a:extLst>
              <a:ext uri="{FF2B5EF4-FFF2-40B4-BE49-F238E27FC236}">
                <a16:creationId xmlns:a16="http://schemas.microsoft.com/office/drawing/2014/main" id="{234A509B-F2A2-304B-AE26-FAAABCB8050E}"/>
              </a:ext>
            </a:extLst>
          </p:cNvPr>
          <p:cNvSpPr/>
          <p:nvPr/>
        </p:nvSpPr>
        <p:spPr>
          <a:xfrm>
            <a:off x="9560720" y="1152519"/>
            <a:ext cx="2269331" cy="471488"/>
          </a:xfrm>
          <a:prstGeom prst="rect">
            <a:avLst/>
          </a:prstGeom>
          <a:solidFill>
            <a:srgbClr val="22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Code to release</a:t>
            </a:r>
          </a:p>
        </p:txBody>
      </p:sp>
      <p:sp>
        <p:nvSpPr>
          <p:cNvPr id="101" name="Rectangle 100">
            <a:extLst>
              <a:ext uri="{FF2B5EF4-FFF2-40B4-BE49-F238E27FC236}">
                <a16:creationId xmlns:a16="http://schemas.microsoft.com/office/drawing/2014/main" id="{13C865C8-AA91-EE40-96C1-221B2114FD7A}"/>
              </a:ext>
            </a:extLst>
          </p:cNvPr>
          <p:cNvSpPr/>
          <p:nvPr/>
        </p:nvSpPr>
        <p:spPr>
          <a:xfrm>
            <a:off x="9560720" y="1704965"/>
            <a:ext cx="2269331" cy="471488"/>
          </a:xfrm>
          <a:prstGeom prst="rect">
            <a:avLst/>
          </a:prstGeom>
          <a:solidFill>
            <a:srgbClr val="F4B1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Release to change </a:t>
            </a:r>
          </a:p>
        </p:txBody>
      </p:sp>
      <p:cxnSp>
        <p:nvCxnSpPr>
          <p:cNvPr id="47" name="Straight Arrow Connector 46">
            <a:extLst>
              <a:ext uri="{FF2B5EF4-FFF2-40B4-BE49-F238E27FC236}">
                <a16:creationId xmlns:a16="http://schemas.microsoft.com/office/drawing/2014/main" id="{4B129C96-B2C1-A641-8CB0-D5DDC5C2E5A3}"/>
              </a:ext>
            </a:extLst>
          </p:cNvPr>
          <p:cNvCxnSpPr>
            <a:cxnSpLocks/>
          </p:cNvCxnSpPr>
          <p:nvPr/>
        </p:nvCxnSpPr>
        <p:spPr>
          <a:xfrm>
            <a:off x="4097867" y="2167466"/>
            <a:ext cx="0" cy="778935"/>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B610B79-A44B-2D41-89CC-F5631A2BC166}"/>
              </a:ext>
            </a:extLst>
          </p:cNvPr>
          <p:cNvGrpSpPr/>
          <p:nvPr/>
        </p:nvGrpSpPr>
        <p:grpSpPr>
          <a:xfrm>
            <a:off x="2987963" y="1257556"/>
            <a:ext cx="2175164" cy="637309"/>
            <a:chOff x="2240972" y="1058718"/>
            <a:chExt cx="1631373" cy="477982"/>
          </a:xfrm>
        </p:grpSpPr>
        <p:sp>
          <p:nvSpPr>
            <p:cNvPr id="57" name="Oval 56">
              <a:extLst>
                <a:ext uri="{FF2B5EF4-FFF2-40B4-BE49-F238E27FC236}">
                  <a16:creationId xmlns:a16="http://schemas.microsoft.com/office/drawing/2014/main" id="{62EE4EE5-F153-534F-85D4-03491A2A02E8}"/>
                </a:ext>
              </a:extLst>
            </p:cNvPr>
            <p:cNvSpPr/>
            <p:nvPr/>
          </p:nvSpPr>
          <p:spPr bwMode="auto">
            <a:xfrm>
              <a:off x="2273300" y="1079500"/>
              <a:ext cx="1549400" cy="4318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0" name="Doughnut 29">
              <a:extLst>
                <a:ext uri="{FF2B5EF4-FFF2-40B4-BE49-F238E27FC236}">
                  <a16:creationId xmlns:a16="http://schemas.microsoft.com/office/drawing/2014/main" id="{64D37142-59A0-AC48-8F6F-8DF81F4D31C6}"/>
                </a:ext>
              </a:extLst>
            </p:cNvPr>
            <p:cNvSpPr/>
            <p:nvPr/>
          </p:nvSpPr>
          <p:spPr>
            <a:xfrm>
              <a:off x="2240972" y="1058718"/>
              <a:ext cx="1631373" cy="477982"/>
            </a:xfrm>
            <a:prstGeom prst="donut">
              <a:avLst>
                <a:gd name="adj" fmla="val 10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Stories</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6" name="Group 5">
            <a:extLst>
              <a:ext uri="{FF2B5EF4-FFF2-40B4-BE49-F238E27FC236}">
                <a16:creationId xmlns:a16="http://schemas.microsoft.com/office/drawing/2014/main" id="{C7B5B677-65FE-A348-80FD-ADC4940A6EF6}"/>
              </a:ext>
            </a:extLst>
          </p:cNvPr>
          <p:cNvGrpSpPr/>
          <p:nvPr/>
        </p:nvGrpSpPr>
        <p:grpSpPr>
          <a:xfrm>
            <a:off x="6526713" y="1257556"/>
            <a:ext cx="2078183" cy="637309"/>
            <a:chOff x="5267614" y="1048328"/>
            <a:chExt cx="1558637" cy="477982"/>
          </a:xfrm>
        </p:grpSpPr>
        <p:sp>
          <p:nvSpPr>
            <p:cNvPr id="58" name="Oval 57">
              <a:extLst>
                <a:ext uri="{FF2B5EF4-FFF2-40B4-BE49-F238E27FC236}">
                  <a16:creationId xmlns:a16="http://schemas.microsoft.com/office/drawing/2014/main" id="{1A79CCF6-FA32-2B4E-8460-2EABC96FCFA8}"/>
                </a:ext>
              </a:extLst>
            </p:cNvPr>
            <p:cNvSpPr/>
            <p:nvPr/>
          </p:nvSpPr>
          <p:spPr bwMode="auto">
            <a:xfrm>
              <a:off x="5321300" y="1092200"/>
              <a:ext cx="14732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5" name="Doughnut 34">
              <a:extLst>
                <a:ext uri="{FF2B5EF4-FFF2-40B4-BE49-F238E27FC236}">
                  <a16:creationId xmlns:a16="http://schemas.microsoft.com/office/drawing/2014/main" id="{653456EF-954D-E949-A630-E30D36CBBACC}"/>
                </a:ext>
              </a:extLst>
            </p:cNvPr>
            <p:cNvSpPr/>
            <p:nvPr/>
          </p:nvSpPr>
          <p:spPr>
            <a:xfrm>
              <a:off x="5267614" y="1048328"/>
              <a:ext cx="1558637"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Instantiation</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17" name="Group 16">
            <a:extLst>
              <a:ext uri="{FF2B5EF4-FFF2-40B4-BE49-F238E27FC236}">
                <a16:creationId xmlns:a16="http://schemas.microsoft.com/office/drawing/2014/main" id="{BB510E4F-1CF9-AC42-8B79-1F5BDE2F93EE}"/>
              </a:ext>
            </a:extLst>
          </p:cNvPr>
          <p:cNvGrpSpPr/>
          <p:nvPr/>
        </p:nvGrpSpPr>
        <p:grpSpPr>
          <a:xfrm>
            <a:off x="1699491" y="3081098"/>
            <a:ext cx="1357747" cy="637309"/>
            <a:chOff x="1274618" y="2295237"/>
            <a:chExt cx="1018310" cy="477982"/>
          </a:xfrm>
        </p:grpSpPr>
        <p:sp>
          <p:nvSpPr>
            <p:cNvPr id="59" name="Oval 58">
              <a:extLst>
                <a:ext uri="{FF2B5EF4-FFF2-40B4-BE49-F238E27FC236}">
                  <a16:creationId xmlns:a16="http://schemas.microsoft.com/office/drawing/2014/main" id="{17FAEA84-4591-E744-B7B5-2390BCDD8880}"/>
                </a:ext>
              </a:extLst>
            </p:cNvPr>
            <p:cNvSpPr/>
            <p:nvPr/>
          </p:nvSpPr>
          <p:spPr bwMode="auto">
            <a:xfrm>
              <a:off x="1308100" y="2311400"/>
              <a:ext cx="939800" cy="4191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Doughnut 30">
              <a:extLst>
                <a:ext uri="{FF2B5EF4-FFF2-40B4-BE49-F238E27FC236}">
                  <a16:creationId xmlns:a16="http://schemas.microsoft.com/office/drawing/2014/main" id="{404D1E79-499D-F74F-853D-ECB81CEFDE96}"/>
                </a:ext>
              </a:extLst>
            </p:cNvPr>
            <p:cNvSpPr/>
            <p:nvPr/>
          </p:nvSpPr>
          <p:spPr>
            <a:xfrm>
              <a:off x="1274618" y="2295237"/>
              <a:ext cx="1018310"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Design</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16" name="Group 15">
            <a:extLst>
              <a:ext uri="{FF2B5EF4-FFF2-40B4-BE49-F238E27FC236}">
                <a16:creationId xmlns:a16="http://schemas.microsoft.com/office/drawing/2014/main" id="{B9A3CF86-D6C0-4F47-A667-B32DE4FD8EB6}"/>
              </a:ext>
            </a:extLst>
          </p:cNvPr>
          <p:cNvGrpSpPr/>
          <p:nvPr/>
        </p:nvGrpSpPr>
        <p:grpSpPr>
          <a:xfrm>
            <a:off x="3057234" y="4743642"/>
            <a:ext cx="2036621" cy="637309"/>
            <a:chOff x="2292927" y="3604489"/>
            <a:chExt cx="1527466" cy="477982"/>
          </a:xfrm>
        </p:grpSpPr>
        <p:sp>
          <p:nvSpPr>
            <p:cNvPr id="66" name="Oval 65">
              <a:extLst>
                <a:ext uri="{FF2B5EF4-FFF2-40B4-BE49-F238E27FC236}">
                  <a16:creationId xmlns:a16="http://schemas.microsoft.com/office/drawing/2014/main" id="{11372F0F-5B16-9849-9A0D-96CF4FFE14F9}"/>
                </a:ext>
              </a:extLst>
            </p:cNvPr>
            <p:cNvSpPr/>
            <p:nvPr/>
          </p:nvSpPr>
          <p:spPr bwMode="auto">
            <a:xfrm>
              <a:off x="2311400" y="3644900"/>
              <a:ext cx="14732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2" name="Doughnut 31">
              <a:extLst>
                <a:ext uri="{FF2B5EF4-FFF2-40B4-BE49-F238E27FC236}">
                  <a16:creationId xmlns:a16="http://schemas.microsoft.com/office/drawing/2014/main" id="{E936961E-5459-5F48-AC58-735948AAC79C}"/>
                </a:ext>
              </a:extLst>
            </p:cNvPr>
            <p:cNvSpPr/>
            <p:nvPr/>
          </p:nvSpPr>
          <p:spPr>
            <a:xfrm>
              <a:off x="2292927" y="3604489"/>
              <a:ext cx="1527466"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Development</a:t>
              </a:r>
            </a:p>
          </p:txBody>
        </p:sp>
      </p:grpSp>
      <p:grpSp>
        <p:nvGrpSpPr>
          <p:cNvPr id="15" name="Group 14">
            <a:extLst>
              <a:ext uri="{FF2B5EF4-FFF2-40B4-BE49-F238E27FC236}">
                <a16:creationId xmlns:a16="http://schemas.microsoft.com/office/drawing/2014/main" id="{5BC9A158-B748-624E-BF42-DA57D8B3D949}"/>
              </a:ext>
            </a:extLst>
          </p:cNvPr>
          <p:cNvGrpSpPr/>
          <p:nvPr/>
        </p:nvGrpSpPr>
        <p:grpSpPr>
          <a:xfrm>
            <a:off x="3396671" y="3081098"/>
            <a:ext cx="1357747" cy="637309"/>
            <a:chOff x="2547505" y="2295237"/>
            <a:chExt cx="1018310" cy="477982"/>
          </a:xfrm>
        </p:grpSpPr>
        <p:sp>
          <p:nvSpPr>
            <p:cNvPr id="60" name="Oval 59">
              <a:extLst>
                <a:ext uri="{FF2B5EF4-FFF2-40B4-BE49-F238E27FC236}">
                  <a16:creationId xmlns:a16="http://schemas.microsoft.com/office/drawing/2014/main" id="{A5A01C2E-1328-AB4E-9FF2-5273C2D38822}"/>
                </a:ext>
              </a:extLst>
            </p:cNvPr>
            <p:cNvSpPr/>
            <p:nvPr/>
          </p:nvSpPr>
          <p:spPr bwMode="auto">
            <a:xfrm>
              <a:off x="2590800" y="2349500"/>
              <a:ext cx="9398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4" name="Doughnut 33">
              <a:extLst>
                <a:ext uri="{FF2B5EF4-FFF2-40B4-BE49-F238E27FC236}">
                  <a16:creationId xmlns:a16="http://schemas.microsoft.com/office/drawing/2014/main" id="{885065A8-B027-0B42-9AD7-34583117549B}"/>
                </a:ext>
              </a:extLst>
            </p:cNvPr>
            <p:cNvSpPr/>
            <p:nvPr/>
          </p:nvSpPr>
          <p:spPr>
            <a:xfrm>
              <a:off x="2547505" y="2295237"/>
              <a:ext cx="1018310"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Change mgt</a:t>
              </a:r>
            </a:p>
          </p:txBody>
        </p:sp>
      </p:grpSp>
      <p:grpSp>
        <p:nvGrpSpPr>
          <p:cNvPr id="7" name="Group 6">
            <a:extLst>
              <a:ext uri="{FF2B5EF4-FFF2-40B4-BE49-F238E27FC236}">
                <a16:creationId xmlns:a16="http://schemas.microsoft.com/office/drawing/2014/main" id="{A4798EA9-A67F-594C-8BF2-B99AA6B8F076}"/>
              </a:ext>
            </a:extLst>
          </p:cNvPr>
          <p:cNvGrpSpPr/>
          <p:nvPr/>
        </p:nvGrpSpPr>
        <p:grpSpPr>
          <a:xfrm>
            <a:off x="8197274" y="3081098"/>
            <a:ext cx="2078183" cy="637309"/>
            <a:chOff x="6147955" y="2326410"/>
            <a:chExt cx="1558637" cy="477982"/>
          </a:xfrm>
        </p:grpSpPr>
        <p:sp>
          <p:nvSpPr>
            <p:cNvPr id="62" name="Oval 61">
              <a:extLst>
                <a:ext uri="{FF2B5EF4-FFF2-40B4-BE49-F238E27FC236}">
                  <a16:creationId xmlns:a16="http://schemas.microsoft.com/office/drawing/2014/main" id="{7AFB859B-8CB7-5244-8316-7B4C67A02669}"/>
                </a:ext>
              </a:extLst>
            </p:cNvPr>
            <p:cNvSpPr/>
            <p:nvPr/>
          </p:nvSpPr>
          <p:spPr bwMode="auto">
            <a:xfrm>
              <a:off x="6184900" y="2374900"/>
              <a:ext cx="14732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6" name="Doughnut 35">
              <a:extLst>
                <a:ext uri="{FF2B5EF4-FFF2-40B4-BE49-F238E27FC236}">
                  <a16:creationId xmlns:a16="http://schemas.microsoft.com/office/drawing/2014/main" id="{EABAA77D-AACC-954C-84E7-46BF7FA4B0C2}"/>
                </a:ext>
              </a:extLst>
            </p:cNvPr>
            <p:cNvSpPr/>
            <p:nvPr/>
          </p:nvSpPr>
          <p:spPr>
            <a:xfrm>
              <a:off x="6147955" y="2326410"/>
              <a:ext cx="1558637"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Monitor</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14" name="Group 13">
            <a:extLst>
              <a:ext uri="{FF2B5EF4-FFF2-40B4-BE49-F238E27FC236}">
                <a16:creationId xmlns:a16="http://schemas.microsoft.com/office/drawing/2014/main" id="{DECA40AF-7A32-BE42-80B8-9D70AFD821C1}"/>
              </a:ext>
            </a:extLst>
          </p:cNvPr>
          <p:cNvGrpSpPr/>
          <p:nvPr/>
        </p:nvGrpSpPr>
        <p:grpSpPr>
          <a:xfrm>
            <a:off x="5080001" y="3081098"/>
            <a:ext cx="1357747" cy="637309"/>
            <a:chOff x="3810001" y="2295237"/>
            <a:chExt cx="1018310" cy="477982"/>
          </a:xfrm>
        </p:grpSpPr>
        <p:sp>
          <p:nvSpPr>
            <p:cNvPr id="61" name="Oval 60">
              <a:extLst>
                <a:ext uri="{FF2B5EF4-FFF2-40B4-BE49-F238E27FC236}">
                  <a16:creationId xmlns:a16="http://schemas.microsoft.com/office/drawing/2014/main" id="{14E0D14F-DCF3-F542-AEA0-D9BB1AB902E3}"/>
                </a:ext>
              </a:extLst>
            </p:cNvPr>
            <p:cNvSpPr/>
            <p:nvPr/>
          </p:nvSpPr>
          <p:spPr bwMode="auto">
            <a:xfrm>
              <a:off x="3822700" y="2324100"/>
              <a:ext cx="965200" cy="4191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3" name="Doughnut 32">
              <a:extLst>
                <a:ext uri="{FF2B5EF4-FFF2-40B4-BE49-F238E27FC236}">
                  <a16:creationId xmlns:a16="http://schemas.microsoft.com/office/drawing/2014/main" id="{95E32C63-4070-2B48-97D3-721938DEC7F6}"/>
                </a:ext>
              </a:extLst>
            </p:cNvPr>
            <p:cNvSpPr/>
            <p:nvPr/>
          </p:nvSpPr>
          <p:spPr>
            <a:xfrm>
              <a:off x="3810001" y="2295237"/>
              <a:ext cx="1018310"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Test</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11" name="Group 10">
            <a:extLst>
              <a:ext uri="{FF2B5EF4-FFF2-40B4-BE49-F238E27FC236}">
                <a16:creationId xmlns:a16="http://schemas.microsoft.com/office/drawing/2014/main" id="{E720F31B-9C58-4A42-AFDD-05BBD2F82C49}"/>
              </a:ext>
            </a:extLst>
          </p:cNvPr>
          <p:cNvGrpSpPr/>
          <p:nvPr/>
        </p:nvGrpSpPr>
        <p:grpSpPr>
          <a:xfrm>
            <a:off x="6526713" y="4743642"/>
            <a:ext cx="2078183" cy="637309"/>
            <a:chOff x="4869296" y="3510973"/>
            <a:chExt cx="1558637" cy="477982"/>
          </a:xfrm>
        </p:grpSpPr>
        <p:sp>
          <p:nvSpPr>
            <p:cNvPr id="63" name="Oval 62">
              <a:extLst>
                <a:ext uri="{FF2B5EF4-FFF2-40B4-BE49-F238E27FC236}">
                  <a16:creationId xmlns:a16="http://schemas.microsoft.com/office/drawing/2014/main" id="{AB9D9164-831E-0842-BFE6-4A4C38854D57}"/>
                </a:ext>
              </a:extLst>
            </p:cNvPr>
            <p:cNvSpPr/>
            <p:nvPr/>
          </p:nvSpPr>
          <p:spPr bwMode="auto">
            <a:xfrm>
              <a:off x="4914900" y="3556000"/>
              <a:ext cx="1485900" cy="393700"/>
            </a:xfrm>
            <a:prstGeom prst="ellipse">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7" name="Doughnut 36">
              <a:extLst>
                <a:ext uri="{FF2B5EF4-FFF2-40B4-BE49-F238E27FC236}">
                  <a16:creationId xmlns:a16="http://schemas.microsoft.com/office/drawing/2014/main" id="{750B5965-3880-514E-A2E2-3F99B7291916}"/>
                </a:ext>
              </a:extLst>
            </p:cNvPr>
            <p:cNvSpPr/>
            <p:nvPr/>
          </p:nvSpPr>
          <p:spPr>
            <a:xfrm>
              <a:off x="4869296" y="3510973"/>
              <a:ext cx="1558637" cy="477982"/>
            </a:xfrm>
            <a:prstGeom prst="donut">
              <a:avLst>
                <a:gd name="adj" fmla="val 102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Resolve</a:t>
              </a:r>
            </a:p>
          </p:txBody>
        </p:sp>
      </p:grpSp>
      <p:sp>
        <p:nvSpPr>
          <p:cNvPr id="75" name="Footer Placeholder 1">
            <a:extLst>
              <a:ext uri="{FF2B5EF4-FFF2-40B4-BE49-F238E27FC236}">
                <a16:creationId xmlns:a16="http://schemas.microsoft.com/office/drawing/2014/main" id="{BB5ACEE4-461E-874E-B630-32753C84BF54}"/>
              </a:ext>
            </a:extLst>
          </p:cNvPr>
          <p:cNvSpPr txBox="1">
            <a:spLocks/>
          </p:cNvSpPr>
          <p:nvPr/>
        </p:nvSpPr>
        <p:spPr>
          <a:xfrm>
            <a:off x="304800" y="6435307"/>
            <a:ext cx="8534400" cy="182880"/>
          </a:xfrm>
        </p:spPr>
        <p:txBody>
          <a:bodyPr/>
          <a:lst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79" name="TextBox 78">
            <a:extLst>
              <a:ext uri="{FF2B5EF4-FFF2-40B4-BE49-F238E27FC236}">
                <a16:creationId xmlns:a16="http://schemas.microsoft.com/office/drawing/2014/main" id="{0D246EE2-A005-6543-B928-DF2035A636CB}"/>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pic>
        <p:nvPicPr>
          <p:cNvPr id="76" name="Graphic 75" descr="Line arrow: Clockwise curve">
            <a:extLst>
              <a:ext uri="{FF2B5EF4-FFF2-40B4-BE49-F238E27FC236}">
                <a16:creationId xmlns:a16="http://schemas.microsoft.com/office/drawing/2014/main" id="{EDD59386-A9E5-AB48-AE7A-BF1AF82B52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390139" flipH="1" flipV="1">
            <a:off x="5292367" y="2724556"/>
            <a:ext cx="570459" cy="3244929"/>
          </a:xfrm>
          <a:prstGeom prst="rect">
            <a:avLst/>
          </a:prstGeom>
        </p:spPr>
      </p:pic>
      <p:sp>
        <p:nvSpPr>
          <p:cNvPr id="67" name="Title 4">
            <a:extLst>
              <a:ext uri="{FF2B5EF4-FFF2-40B4-BE49-F238E27FC236}">
                <a16:creationId xmlns:a16="http://schemas.microsoft.com/office/drawing/2014/main" id="{11560C59-25DC-9144-9CF3-F09DA21BCA15}"/>
              </a:ext>
            </a:extLst>
          </p:cNvPr>
          <p:cNvSpPr txBox="1">
            <a:spLocks/>
          </p:cNvSpPr>
          <p:nvPr/>
        </p:nvSpPr>
        <p:spPr>
          <a:xfrm>
            <a:off x="275543" y="384446"/>
            <a:ext cx="11501815" cy="9931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marL="0" marR="0" lvl="0" indent="0" algn="l" defTabSz="914309"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2F3F8"/>
                </a:solidFill>
                <a:effectLst/>
                <a:uLnTx/>
                <a:uFillTx/>
                <a:latin typeface="IBM Plex Sans" panose="020B0503050203000203" pitchFamily="34" charset="0"/>
              </a:rPr>
              <a:t>Software development teams want to do this …</a:t>
            </a:r>
            <a:endParaRPr kumimoji="0" lang="en-US" sz="3197" b="0" i="0" u="none" strike="noStrike" kern="1200" cap="none" spc="0" normalizeH="0" baseline="0" noProof="0" dirty="0">
              <a:ln>
                <a:noFill/>
              </a:ln>
              <a:solidFill>
                <a:srgbClr val="FFFFFF"/>
              </a:solidFill>
              <a:effectLst/>
              <a:uLnTx/>
              <a:uFillTx/>
              <a:latin typeface="IBM Plex Sans" panose="020B0503050203000203" pitchFamily="34" charset="0"/>
            </a:endParaRPr>
          </a:p>
        </p:txBody>
      </p:sp>
    </p:spTree>
    <p:extLst>
      <p:ext uri="{BB962C8B-B14F-4D97-AF65-F5344CB8AC3E}">
        <p14:creationId xmlns:p14="http://schemas.microsoft.com/office/powerpoint/2010/main" val="807280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40460" y="2437280"/>
            <a:ext cx="11704229" cy="1841264"/>
          </a:xfrm>
        </p:spPr>
        <p:txBody>
          <a:bodyPr/>
          <a:lstStyle/>
          <a:p>
            <a:r>
              <a:rPr lang="en-US" dirty="0"/>
              <a:t>Simplify</a:t>
            </a:r>
          </a:p>
        </p:txBody>
      </p:sp>
    </p:spTree>
    <p:extLst>
      <p:ext uri="{BB962C8B-B14F-4D97-AF65-F5344CB8AC3E}">
        <p14:creationId xmlns:p14="http://schemas.microsoft.com/office/powerpoint/2010/main" val="3942225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1E94E41-F2E8-2247-B8B7-03DF27DFF2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6959" y="1147845"/>
            <a:ext cx="3687967" cy="1753644"/>
          </a:xfrm>
          <a:prstGeom prst="rect">
            <a:avLst/>
          </a:prstGeom>
        </p:spPr>
      </p:pic>
      <p:sp>
        <p:nvSpPr>
          <p:cNvPr id="6" name="Google Shape;3650;p249">
            <a:extLst>
              <a:ext uri="{FF2B5EF4-FFF2-40B4-BE49-F238E27FC236}">
                <a16:creationId xmlns:a16="http://schemas.microsoft.com/office/drawing/2014/main" id="{6F49A29E-E93E-EA48-8307-B02097AC06B0}"/>
              </a:ext>
            </a:extLst>
          </p:cNvPr>
          <p:cNvSpPr txBox="1"/>
          <p:nvPr/>
        </p:nvSpPr>
        <p:spPr>
          <a:xfrm>
            <a:off x="291549" y="1857300"/>
            <a:ext cx="4133835" cy="3410800"/>
          </a:xfrm>
          <a:prstGeom prst="rect">
            <a:avLst/>
          </a:prstGeom>
          <a:noFill/>
          <a:ln>
            <a:noFill/>
          </a:ln>
        </p:spPr>
        <p:txBody>
          <a:bodyPr spcFirstLastPara="1" wrap="square" lIns="91433" tIns="45700" rIns="91433" bIns="45700" anchor="t" anchorCtr="0">
            <a:noAutofit/>
          </a:bodyPr>
          <a:lstStyle/>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r>
              <a:rPr kumimoji="0" lang="da" sz="1600" b="1" i="0" u="none" strike="noStrike" kern="1200" cap="none" spc="0" normalizeH="0" baseline="0" noProof="0" dirty="0">
                <a:ln>
                  <a:noFill/>
                </a:ln>
                <a:solidFill>
                  <a:srgbClr val="FFFFFF"/>
                </a:solidFill>
                <a:effectLst/>
                <a:uLnTx/>
                <a:uFillTx/>
                <a:latin typeface="Source Sans Pro"/>
                <a:ea typeface="Source Sans Pro"/>
                <a:cs typeface="Source Sans Pro"/>
                <a:sym typeface="Source Sans Pro"/>
              </a:rPr>
              <a:t>IBM DEVOPS IS REPLACING POINT TOOLS…</a:t>
            </a:r>
          </a:p>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endParaRPr kumimoji="0" sz="1600" b="1" i="0" u="none" strike="noStrike" kern="1200" cap="none" spc="0" normalizeH="0" baseline="0" noProof="0" dirty="0">
              <a:ln>
                <a:noFill/>
              </a:ln>
              <a:solidFill>
                <a:srgbClr val="FFFFFF"/>
              </a:solidFill>
              <a:effectLst/>
              <a:uLnTx/>
              <a:uFillTx/>
              <a:latin typeface="Source Sans Pro"/>
              <a:ea typeface="Source Sans Pro"/>
              <a:cs typeface="Source Sans Pro"/>
              <a:sym typeface="Source Sans Pro"/>
            </a:endParaRPr>
          </a:p>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endParaRPr kumimoji="0" sz="1600" b="0" i="0" u="none" strike="noStrike" kern="1200" cap="none" spc="0" normalizeH="0" baseline="0" noProof="0" dirty="0">
              <a:ln>
                <a:noFill/>
              </a:ln>
              <a:solidFill>
                <a:srgbClr val="FFFFFF"/>
              </a:solidFill>
              <a:effectLst/>
              <a:uLnTx/>
              <a:uFillTx/>
              <a:latin typeface="Source Sans Pro SemiBold"/>
              <a:ea typeface="Source Sans Pro SemiBold"/>
              <a:cs typeface="Source Sans Pro SemiBold"/>
              <a:sym typeface="Source Sans Pro SemiBold"/>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Project management</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SCM</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CI/CD</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Issue tracking</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Container registries</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Logging</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Dependency scanning</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License management</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p:txBody>
      </p:sp>
      <p:sp>
        <p:nvSpPr>
          <p:cNvPr id="7" name="Google Shape;3651;p249">
            <a:extLst>
              <a:ext uri="{FF2B5EF4-FFF2-40B4-BE49-F238E27FC236}">
                <a16:creationId xmlns:a16="http://schemas.microsoft.com/office/drawing/2014/main" id="{70DD0B15-7F56-5543-8FEE-00C9137109B7}"/>
              </a:ext>
            </a:extLst>
          </p:cNvPr>
          <p:cNvSpPr txBox="1"/>
          <p:nvPr/>
        </p:nvSpPr>
        <p:spPr>
          <a:xfrm>
            <a:off x="7813394" y="1857300"/>
            <a:ext cx="4471371" cy="3410800"/>
          </a:xfrm>
          <a:prstGeom prst="rect">
            <a:avLst/>
          </a:prstGeom>
          <a:noFill/>
          <a:ln>
            <a:noFill/>
          </a:ln>
        </p:spPr>
        <p:txBody>
          <a:bodyPr spcFirstLastPara="1" wrap="square" lIns="91433" tIns="45700" rIns="91433" bIns="45700" anchor="t" anchorCtr="0">
            <a:noAutofit/>
          </a:bodyPr>
          <a:lstStyle/>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r>
              <a:rPr kumimoji="0" lang="da" sz="1600" b="1" i="0" u="none" strike="noStrike" kern="1200" cap="none" spc="0" normalizeH="0" baseline="0" noProof="0" dirty="0">
                <a:ln>
                  <a:noFill/>
                </a:ln>
                <a:solidFill>
                  <a:srgbClr val="FFFFFF"/>
                </a:solidFill>
                <a:effectLst/>
                <a:uLnTx/>
                <a:uFillTx/>
                <a:latin typeface="Source Sans Pro"/>
                <a:ea typeface="Source Sans Pro"/>
                <a:cs typeface="Source Sans Pro"/>
                <a:sym typeface="Source Sans Pro"/>
              </a:rPr>
              <a:t>AND ENABLING ENTIRELY NEW CAPABILITIES…</a:t>
            </a:r>
            <a:endParaRPr kumimoji="0" sz="1600" b="1" i="0" u="none" strike="noStrike" kern="1200" cap="none" spc="0" normalizeH="0" baseline="0" noProof="0" dirty="0">
              <a:ln>
                <a:noFill/>
              </a:ln>
              <a:solidFill>
                <a:srgbClr val="FFFFFF"/>
              </a:solidFill>
              <a:effectLst/>
              <a:uLnTx/>
              <a:uFillTx/>
              <a:latin typeface="Source Sans Pro"/>
              <a:ea typeface="Source Sans Pro"/>
              <a:cs typeface="Source Sans Pro"/>
              <a:sym typeface="Source Sans Pro"/>
            </a:endParaRPr>
          </a:p>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endParaRPr kumimoji="0" lang="en-US" sz="1600" b="0" i="0" u="none" strike="noStrike" kern="1200" cap="none" spc="0" normalizeH="0" baseline="0" noProof="0" dirty="0">
              <a:ln>
                <a:noFill/>
              </a:ln>
              <a:solidFill>
                <a:srgbClr val="FFFFFF"/>
              </a:solidFill>
              <a:effectLst/>
              <a:uLnTx/>
              <a:uFillTx/>
              <a:latin typeface="Source Sans Pro SemiBold"/>
              <a:ea typeface="Source Sans Pro SemiBold"/>
              <a:cs typeface="Source Sans Pro SemiBold"/>
              <a:sym typeface="Source Sans Pro SemiBold"/>
            </a:endParaRPr>
          </a:p>
          <a:p>
            <a:pPr marL="0" marR="0" lvl="0" indent="0" algn="l" defTabSz="914309" rtl="0" eaLnBrk="1" fontAlgn="auto" latinLnBrk="0" hangingPunct="1">
              <a:lnSpc>
                <a:spcPct val="100000"/>
              </a:lnSpc>
              <a:spcBef>
                <a:spcPts val="0"/>
              </a:spcBef>
              <a:spcAft>
                <a:spcPts val="0"/>
              </a:spcAft>
              <a:buClr>
                <a:srgbClr val="FFFFFF"/>
              </a:buClr>
              <a:buSzPts val="2100"/>
              <a:buFontTx/>
              <a:buNone/>
              <a:tabLst/>
              <a:defRPr/>
            </a:pPr>
            <a:endParaRPr kumimoji="0" sz="1600" b="0" i="0" u="none" strike="noStrike" kern="1200" cap="none" spc="0" normalizeH="0" baseline="0" noProof="0" dirty="0">
              <a:ln>
                <a:noFill/>
              </a:ln>
              <a:solidFill>
                <a:srgbClr val="FFFFFF"/>
              </a:solidFill>
              <a:effectLst/>
              <a:uLnTx/>
              <a:uFillTx/>
              <a:latin typeface="Source Sans Pro SemiBold"/>
              <a:ea typeface="Source Sans Pro SemiBold"/>
              <a:cs typeface="Source Sans Pro SemiBold"/>
              <a:sym typeface="Source Sans Pro SemiBold"/>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Concurrent development</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Moving security forward (SecDevOps)</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Seamless collaboration</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Full accountability</a:t>
            </a:r>
            <a:b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b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Cycle time measurement</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Transparency</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Real-time feedback</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a:p>
            <a:pPr marL="0" marR="0" lvl="0" indent="0" algn="l" defTabSz="914309" rtl="0" eaLnBrk="1" fontAlgn="auto" latinLnBrk="0" hangingPunct="1">
              <a:lnSpc>
                <a:spcPct val="115000"/>
              </a:lnSpc>
              <a:spcBef>
                <a:spcPts val="0"/>
              </a:spcBef>
              <a:spcAft>
                <a:spcPts val="0"/>
              </a:spcAft>
              <a:buClr>
                <a:srgbClr val="000000"/>
              </a:buClr>
              <a:buSzPts val="800"/>
              <a:buFontTx/>
              <a:buNone/>
              <a:tabLst/>
              <a:defRPr/>
            </a:pPr>
            <a:r>
              <a:rPr kumimoji="0" lang="da"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rPr>
              <a:t>...</a:t>
            </a:r>
            <a:endParaRPr kumimoji="0" sz="2000" b="0" i="0" u="none" strike="noStrike" kern="1200" cap="none" spc="0" normalizeH="0" baseline="0" noProof="0" dirty="0">
              <a:ln>
                <a:noFill/>
              </a:ln>
              <a:solidFill>
                <a:srgbClr val="FFFFFF"/>
              </a:solidFill>
              <a:effectLst/>
              <a:uLnTx/>
              <a:uFillTx/>
              <a:latin typeface="Source Sans Pro Light"/>
              <a:ea typeface="Source Sans Pro Light"/>
              <a:cs typeface="Source Sans Pro Light"/>
              <a:sym typeface="Source Sans Pro Light"/>
            </a:endParaRPr>
          </a:p>
        </p:txBody>
      </p:sp>
      <p:cxnSp>
        <p:nvCxnSpPr>
          <p:cNvPr id="8" name="Google Shape;3652;p249">
            <a:extLst>
              <a:ext uri="{FF2B5EF4-FFF2-40B4-BE49-F238E27FC236}">
                <a16:creationId xmlns:a16="http://schemas.microsoft.com/office/drawing/2014/main" id="{D466429A-EBF1-4D4A-AEEE-E508D5E0458E}"/>
              </a:ext>
            </a:extLst>
          </p:cNvPr>
          <p:cNvCxnSpPr/>
          <p:nvPr/>
        </p:nvCxnSpPr>
        <p:spPr>
          <a:xfrm>
            <a:off x="2936384" y="2835976"/>
            <a:ext cx="1689200" cy="0"/>
          </a:xfrm>
          <a:prstGeom prst="straightConnector1">
            <a:avLst/>
          </a:prstGeom>
          <a:noFill/>
          <a:ln w="19050" cap="flat" cmpd="sng">
            <a:solidFill>
              <a:srgbClr val="CCCCCC"/>
            </a:solidFill>
            <a:prstDash val="solid"/>
            <a:round/>
            <a:headEnd type="oval" w="med" len="med"/>
            <a:tailEnd type="triangle" w="med" len="med"/>
          </a:ln>
        </p:spPr>
      </p:cxnSp>
      <p:cxnSp>
        <p:nvCxnSpPr>
          <p:cNvPr id="9" name="Google Shape;3653;p249">
            <a:extLst>
              <a:ext uri="{FF2B5EF4-FFF2-40B4-BE49-F238E27FC236}">
                <a16:creationId xmlns:a16="http://schemas.microsoft.com/office/drawing/2014/main" id="{006B2B92-0237-1045-8285-39CBF228CD29}"/>
              </a:ext>
            </a:extLst>
          </p:cNvPr>
          <p:cNvCxnSpPr/>
          <p:nvPr/>
        </p:nvCxnSpPr>
        <p:spPr>
          <a:xfrm>
            <a:off x="1234584" y="3178876"/>
            <a:ext cx="3390800" cy="0"/>
          </a:xfrm>
          <a:prstGeom prst="straightConnector1">
            <a:avLst/>
          </a:prstGeom>
          <a:noFill/>
          <a:ln w="19050" cap="flat" cmpd="sng">
            <a:solidFill>
              <a:srgbClr val="CCCCCC"/>
            </a:solidFill>
            <a:prstDash val="solid"/>
            <a:round/>
            <a:headEnd type="oval" w="med" len="med"/>
            <a:tailEnd type="triangle" w="med" len="med"/>
          </a:ln>
        </p:spPr>
      </p:cxnSp>
      <p:cxnSp>
        <p:nvCxnSpPr>
          <p:cNvPr id="10" name="Google Shape;3654;p249">
            <a:extLst>
              <a:ext uri="{FF2B5EF4-FFF2-40B4-BE49-F238E27FC236}">
                <a16:creationId xmlns:a16="http://schemas.microsoft.com/office/drawing/2014/main" id="{023D9335-7DA2-744E-B4F1-13DE9D7A0B00}"/>
              </a:ext>
            </a:extLst>
          </p:cNvPr>
          <p:cNvCxnSpPr/>
          <p:nvPr/>
        </p:nvCxnSpPr>
        <p:spPr>
          <a:xfrm>
            <a:off x="1374284" y="3521776"/>
            <a:ext cx="3251600" cy="0"/>
          </a:xfrm>
          <a:prstGeom prst="straightConnector1">
            <a:avLst/>
          </a:prstGeom>
          <a:noFill/>
          <a:ln w="19050" cap="flat" cmpd="sng">
            <a:solidFill>
              <a:srgbClr val="CCCCCC"/>
            </a:solidFill>
            <a:prstDash val="solid"/>
            <a:round/>
            <a:headEnd type="oval" w="med" len="med"/>
            <a:tailEnd type="triangle" w="med" len="med"/>
          </a:ln>
        </p:spPr>
      </p:cxnSp>
      <p:cxnSp>
        <p:nvCxnSpPr>
          <p:cNvPr id="11" name="Google Shape;3655;p249">
            <a:extLst>
              <a:ext uri="{FF2B5EF4-FFF2-40B4-BE49-F238E27FC236}">
                <a16:creationId xmlns:a16="http://schemas.microsoft.com/office/drawing/2014/main" id="{5E683C3B-7240-FF42-AFCA-DC9E9B560CA9}"/>
              </a:ext>
            </a:extLst>
          </p:cNvPr>
          <p:cNvCxnSpPr/>
          <p:nvPr/>
        </p:nvCxnSpPr>
        <p:spPr>
          <a:xfrm>
            <a:off x="2212484" y="3902776"/>
            <a:ext cx="2413200" cy="0"/>
          </a:xfrm>
          <a:prstGeom prst="straightConnector1">
            <a:avLst/>
          </a:prstGeom>
          <a:noFill/>
          <a:ln w="19050" cap="flat" cmpd="sng">
            <a:solidFill>
              <a:srgbClr val="CCCCCC"/>
            </a:solidFill>
            <a:prstDash val="solid"/>
            <a:round/>
            <a:headEnd type="oval" w="med" len="med"/>
            <a:tailEnd type="triangle" w="med" len="med"/>
          </a:ln>
        </p:spPr>
      </p:cxnSp>
      <p:cxnSp>
        <p:nvCxnSpPr>
          <p:cNvPr id="12" name="Google Shape;3656;p249">
            <a:extLst>
              <a:ext uri="{FF2B5EF4-FFF2-40B4-BE49-F238E27FC236}">
                <a16:creationId xmlns:a16="http://schemas.microsoft.com/office/drawing/2014/main" id="{B776F58B-77EB-AD49-995F-6D9586666B01}"/>
              </a:ext>
            </a:extLst>
          </p:cNvPr>
          <p:cNvCxnSpPr/>
          <p:nvPr/>
        </p:nvCxnSpPr>
        <p:spPr>
          <a:xfrm>
            <a:off x="2745884" y="4260443"/>
            <a:ext cx="1880000" cy="0"/>
          </a:xfrm>
          <a:prstGeom prst="straightConnector1">
            <a:avLst/>
          </a:prstGeom>
          <a:noFill/>
          <a:ln w="19050" cap="flat" cmpd="sng">
            <a:solidFill>
              <a:srgbClr val="CCCCCC"/>
            </a:solidFill>
            <a:prstDash val="solid"/>
            <a:round/>
            <a:headEnd type="oval" w="med" len="med"/>
            <a:tailEnd type="triangle" w="med" len="med"/>
          </a:ln>
        </p:spPr>
      </p:cxnSp>
      <p:cxnSp>
        <p:nvCxnSpPr>
          <p:cNvPr id="13" name="Google Shape;3657;p249">
            <a:extLst>
              <a:ext uri="{FF2B5EF4-FFF2-40B4-BE49-F238E27FC236}">
                <a16:creationId xmlns:a16="http://schemas.microsoft.com/office/drawing/2014/main" id="{CD72C8BE-75D3-A24D-A28A-04F53864F605}"/>
              </a:ext>
            </a:extLst>
          </p:cNvPr>
          <p:cNvCxnSpPr/>
          <p:nvPr/>
        </p:nvCxnSpPr>
        <p:spPr>
          <a:xfrm>
            <a:off x="1628284" y="4616043"/>
            <a:ext cx="2997600" cy="0"/>
          </a:xfrm>
          <a:prstGeom prst="straightConnector1">
            <a:avLst/>
          </a:prstGeom>
          <a:noFill/>
          <a:ln w="19050" cap="flat" cmpd="sng">
            <a:solidFill>
              <a:srgbClr val="CCCCCC"/>
            </a:solidFill>
            <a:prstDash val="solid"/>
            <a:round/>
            <a:headEnd type="oval" w="med" len="med"/>
            <a:tailEnd type="triangle" w="med" len="med"/>
          </a:ln>
        </p:spPr>
      </p:cxnSp>
      <p:cxnSp>
        <p:nvCxnSpPr>
          <p:cNvPr id="14" name="Google Shape;3658;p249">
            <a:extLst>
              <a:ext uri="{FF2B5EF4-FFF2-40B4-BE49-F238E27FC236}">
                <a16:creationId xmlns:a16="http://schemas.microsoft.com/office/drawing/2014/main" id="{CF374822-736D-6343-9BA6-84C575D26731}"/>
              </a:ext>
            </a:extLst>
          </p:cNvPr>
          <p:cNvCxnSpPr/>
          <p:nvPr/>
        </p:nvCxnSpPr>
        <p:spPr>
          <a:xfrm>
            <a:off x="3063384" y="4958943"/>
            <a:ext cx="1562400" cy="0"/>
          </a:xfrm>
          <a:prstGeom prst="straightConnector1">
            <a:avLst/>
          </a:prstGeom>
          <a:noFill/>
          <a:ln w="19050" cap="flat" cmpd="sng">
            <a:solidFill>
              <a:srgbClr val="CCCCCC"/>
            </a:solidFill>
            <a:prstDash val="solid"/>
            <a:round/>
            <a:headEnd type="oval" w="med" len="med"/>
            <a:tailEnd type="triangle" w="med" len="med"/>
          </a:ln>
        </p:spPr>
      </p:cxnSp>
      <p:cxnSp>
        <p:nvCxnSpPr>
          <p:cNvPr id="15" name="Google Shape;3659;p249">
            <a:extLst>
              <a:ext uri="{FF2B5EF4-FFF2-40B4-BE49-F238E27FC236}">
                <a16:creationId xmlns:a16="http://schemas.microsoft.com/office/drawing/2014/main" id="{1AC2B0FE-60A9-A643-B400-EECD46C0871C}"/>
              </a:ext>
            </a:extLst>
          </p:cNvPr>
          <p:cNvCxnSpPr/>
          <p:nvPr/>
        </p:nvCxnSpPr>
        <p:spPr>
          <a:xfrm>
            <a:off x="2987184" y="5314543"/>
            <a:ext cx="1638400" cy="0"/>
          </a:xfrm>
          <a:prstGeom prst="straightConnector1">
            <a:avLst/>
          </a:prstGeom>
          <a:noFill/>
          <a:ln w="19050" cap="flat" cmpd="sng">
            <a:solidFill>
              <a:srgbClr val="CCCCCC"/>
            </a:solidFill>
            <a:prstDash val="solid"/>
            <a:round/>
            <a:headEnd type="oval" w="med" len="med"/>
            <a:tailEnd type="triangle" w="med" len="med"/>
          </a:ln>
        </p:spPr>
      </p:cxnSp>
      <p:cxnSp>
        <p:nvCxnSpPr>
          <p:cNvPr id="16" name="Google Shape;3660;p249">
            <a:extLst>
              <a:ext uri="{FF2B5EF4-FFF2-40B4-BE49-F238E27FC236}">
                <a16:creationId xmlns:a16="http://schemas.microsoft.com/office/drawing/2014/main" id="{AD3D3867-B8E4-5D48-BE27-9FD02438D488}"/>
              </a:ext>
            </a:extLst>
          </p:cNvPr>
          <p:cNvCxnSpPr/>
          <p:nvPr/>
        </p:nvCxnSpPr>
        <p:spPr>
          <a:xfrm>
            <a:off x="6993869" y="4071391"/>
            <a:ext cx="444400" cy="0"/>
          </a:xfrm>
          <a:prstGeom prst="straightConnector1">
            <a:avLst/>
          </a:prstGeom>
          <a:noFill/>
          <a:ln w="19050" cap="flat" cmpd="sng">
            <a:solidFill>
              <a:srgbClr val="CCCCCC"/>
            </a:solidFill>
            <a:prstDash val="solid"/>
            <a:round/>
            <a:headEnd type="oval" w="med" len="med"/>
            <a:tailEnd type="none" w="med" len="med"/>
          </a:ln>
        </p:spPr>
      </p:cxnSp>
      <p:cxnSp>
        <p:nvCxnSpPr>
          <p:cNvPr id="17" name="Google Shape;3661;p249">
            <a:extLst>
              <a:ext uri="{FF2B5EF4-FFF2-40B4-BE49-F238E27FC236}">
                <a16:creationId xmlns:a16="http://schemas.microsoft.com/office/drawing/2014/main" id="{B7B26AF2-3EE9-1F49-AF32-D71F284162F3}"/>
              </a:ext>
            </a:extLst>
          </p:cNvPr>
          <p:cNvCxnSpPr/>
          <p:nvPr/>
        </p:nvCxnSpPr>
        <p:spPr>
          <a:xfrm>
            <a:off x="7438269" y="2799691"/>
            <a:ext cx="0" cy="2540400"/>
          </a:xfrm>
          <a:prstGeom prst="straightConnector1">
            <a:avLst/>
          </a:prstGeom>
          <a:noFill/>
          <a:ln w="19050" cap="flat" cmpd="sng">
            <a:solidFill>
              <a:srgbClr val="CCCCCC"/>
            </a:solidFill>
            <a:prstDash val="solid"/>
            <a:round/>
            <a:headEnd type="none" w="med" len="med"/>
            <a:tailEnd type="none" w="med" len="med"/>
          </a:ln>
        </p:spPr>
      </p:cxnSp>
      <p:cxnSp>
        <p:nvCxnSpPr>
          <p:cNvPr id="18" name="Google Shape;3662;p249">
            <a:extLst>
              <a:ext uri="{FF2B5EF4-FFF2-40B4-BE49-F238E27FC236}">
                <a16:creationId xmlns:a16="http://schemas.microsoft.com/office/drawing/2014/main" id="{832D3086-5988-DF4E-BACA-638E12177215}"/>
              </a:ext>
            </a:extLst>
          </p:cNvPr>
          <p:cNvCxnSpPr/>
          <p:nvPr/>
        </p:nvCxnSpPr>
        <p:spPr>
          <a:xfrm>
            <a:off x="7438269" y="2813757"/>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19" name="Google Shape;3663;p249">
            <a:extLst>
              <a:ext uri="{FF2B5EF4-FFF2-40B4-BE49-F238E27FC236}">
                <a16:creationId xmlns:a16="http://schemas.microsoft.com/office/drawing/2014/main" id="{652C4B83-5264-4547-A492-D5E07C87576F}"/>
              </a:ext>
            </a:extLst>
          </p:cNvPr>
          <p:cNvCxnSpPr/>
          <p:nvPr/>
        </p:nvCxnSpPr>
        <p:spPr>
          <a:xfrm>
            <a:off x="7438269" y="3169357"/>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0" name="Google Shape;3664;p249">
            <a:extLst>
              <a:ext uri="{FF2B5EF4-FFF2-40B4-BE49-F238E27FC236}">
                <a16:creationId xmlns:a16="http://schemas.microsoft.com/office/drawing/2014/main" id="{AE3AAFA4-D153-A04F-BA1D-8A88584E7060}"/>
              </a:ext>
            </a:extLst>
          </p:cNvPr>
          <p:cNvCxnSpPr/>
          <p:nvPr/>
        </p:nvCxnSpPr>
        <p:spPr>
          <a:xfrm>
            <a:off x="7438269" y="3524957"/>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1" name="Google Shape;3665;p249">
            <a:extLst>
              <a:ext uri="{FF2B5EF4-FFF2-40B4-BE49-F238E27FC236}">
                <a16:creationId xmlns:a16="http://schemas.microsoft.com/office/drawing/2014/main" id="{9BF1F1D9-E5DC-2141-9B91-C7EAE90A69F6}"/>
              </a:ext>
            </a:extLst>
          </p:cNvPr>
          <p:cNvCxnSpPr/>
          <p:nvPr/>
        </p:nvCxnSpPr>
        <p:spPr>
          <a:xfrm>
            <a:off x="7438269" y="3893257"/>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2" name="Google Shape;3666;p249">
            <a:extLst>
              <a:ext uri="{FF2B5EF4-FFF2-40B4-BE49-F238E27FC236}">
                <a16:creationId xmlns:a16="http://schemas.microsoft.com/office/drawing/2014/main" id="{5EE070BB-DF98-5648-A880-8F45C7017205}"/>
              </a:ext>
            </a:extLst>
          </p:cNvPr>
          <p:cNvCxnSpPr/>
          <p:nvPr/>
        </p:nvCxnSpPr>
        <p:spPr>
          <a:xfrm>
            <a:off x="7438269" y="4260191"/>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3" name="Google Shape;3667;p249">
            <a:extLst>
              <a:ext uri="{FF2B5EF4-FFF2-40B4-BE49-F238E27FC236}">
                <a16:creationId xmlns:a16="http://schemas.microsoft.com/office/drawing/2014/main" id="{EBFFEBFA-AABC-0448-AEA9-676EBFA84D16}"/>
              </a:ext>
            </a:extLst>
          </p:cNvPr>
          <p:cNvCxnSpPr/>
          <p:nvPr/>
        </p:nvCxnSpPr>
        <p:spPr>
          <a:xfrm>
            <a:off x="7438269" y="4603091"/>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4" name="Google Shape;3668;p249">
            <a:extLst>
              <a:ext uri="{FF2B5EF4-FFF2-40B4-BE49-F238E27FC236}">
                <a16:creationId xmlns:a16="http://schemas.microsoft.com/office/drawing/2014/main" id="{D7641F0A-1D11-584A-88D4-D1E158DA316A}"/>
              </a:ext>
            </a:extLst>
          </p:cNvPr>
          <p:cNvCxnSpPr/>
          <p:nvPr/>
        </p:nvCxnSpPr>
        <p:spPr>
          <a:xfrm>
            <a:off x="7438269" y="4958691"/>
            <a:ext cx="342800" cy="0"/>
          </a:xfrm>
          <a:prstGeom prst="straightConnector1">
            <a:avLst/>
          </a:prstGeom>
          <a:noFill/>
          <a:ln w="19050" cap="flat" cmpd="sng">
            <a:solidFill>
              <a:srgbClr val="CCCCCC"/>
            </a:solidFill>
            <a:prstDash val="solid"/>
            <a:round/>
            <a:headEnd type="none" w="med" len="med"/>
            <a:tailEnd type="triangle" w="med" len="med"/>
          </a:ln>
        </p:spPr>
      </p:cxnSp>
      <p:cxnSp>
        <p:nvCxnSpPr>
          <p:cNvPr id="25" name="Google Shape;3669;p249">
            <a:extLst>
              <a:ext uri="{FF2B5EF4-FFF2-40B4-BE49-F238E27FC236}">
                <a16:creationId xmlns:a16="http://schemas.microsoft.com/office/drawing/2014/main" id="{1A822233-11B2-AC4D-98C4-9A122DE49890}"/>
              </a:ext>
            </a:extLst>
          </p:cNvPr>
          <p:cNvCxnSpPr/>
          <p:nvPr/>
        </p:nvCxnSpPr>
        <p:spPr>
          <a:xfrm>
            <a:off x="7438269" y="5326991"/>
            <a:ext cx="342800" cy="0"/>
          </a:xfrm>
          <a:prstGeom prst="straightConnector1">
            <a:avLst/>
          </a:prstGeom>
          <a:noFill/>
          <a:ln w="19050" cap="flat" cmpd="sng">
            <a:solidFill>
              <a:srgbClr val="CCCCCC"/>
            </a:solidFill>
            <a:prstDash val="solid"/>
            <a:round/>
            <a:headEnd type="none" w="med" len="med"/>
            <a:tailEnd type="triangle" w="med" len="med"/>
          </a:ln>
        </p:spPr>
      </p:cxnSp>
      <p:sp>
        <p:nvSpPr>
          <p:cNvPr id="29" name="Google Shape;3599;p246">
            <a:extLst>
              <a:ext uri="{FF2B5EF4-FFF2-40B4-BE49-F238E27FC236}">
                <a16:creationId xmlns:a16="http://schemas.microsoft.com/office/drawing/2014/main" id="{8BB6B35C-64B1-BE44-9DB3-7F6A996F2DB6}"/>
              </a:ext>
            </a:extLst>
          </p:cNvPr>
          <p:cNvSpPr txBox="1"/>
          <p:nvPr/>
        </p:nvSpPr>
        <p:spPr>
          <a:xfrm>
            <a:off x="0" y="5830957"/>
            <a:ext cx="12192000" cy="794814"/>
          </a:xfrm>
          <a:prstGeom prst="rect">
            <a:avLst/>
          </a:prstGeom>
          <a:solidFill>
            <a:schemeClr val="bg1"/>
          </a:solidFill>
          <a:ln>
            <a:noFill/>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GB" sz="28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rPr>
              <a:t>GitLab Ultimate for IBM Cloud </a:t>
            </a:r>
            <a:r>
              <a:rPr kumimoji="0" lang="en-GB" sz="2800" b="1" i="0" u="none" strike="noStrike" kern="0" cap="none" spc="0" normalizeH="0" baseline="0" noProof="0" dirty="0" err="1">
                <a:ln>
                  <a:noFill/>
                </a:ln>
                <a:solidFill>
                  <a:srgbClr val="000000"/>
                </a:solidFill>
                <a:effectLst/>
                <a:uLnTx/>
                <a:uFillTx/>
                <a:latin typeface="IBM Plex Sans" panose="020B0503050203000203" pitchFamily="34" charset="0"/>
                <a:ea typeface="+mn-ea"/>
                <a:cs typeface="+mn-cs"/>
              </a:rPr>
              <a:t>Paks</a:t>
            </a:r>
            <a:endParaRPr kumimoji="0" lang="en-GB" sz="28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33" name="Picture 32">
            <a:extLst>
              <a:ext uri="{FF2B5EF4-FFF2-40B4-BE49-F238E27FC236}">
                <a16:creationId xmlns:a16="http://schemas.microsoft.com/office/drawing/2014/main" id="{B48A50AB-C2CC-BD4B-B840-551F1B9CC9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3800" y="3587089"/>
            <a:ext cx="2184400" cy="1016000"/>
          </a:xfrm>
          <a:prstGeom prst="rect">
            <a:avLst/>
          </a:prstGeom>
        </p:spPr>
      </p:pic>
      <p:sp>
        <p:nvSpPr>
          <p:cNvPr id="27" name="Title 4">
            <a:extLst>
              <a:ext uri="{FF2B5EF4-FFF2-40B4-BE49-F238E27FC236}">
                <a16:creationId xmlns:a16="http://schemas.microsoft.com/office/drawing/2014/main" id="{419C7283-F74B-F947-98D9-D34DA5A58EA5}"/>
              </a:ext>
            </a:extLst>
          </p:cNvPr>
          <p:cNvSpPr txBox="1">
            <a:spLocks/>
          </p:cNvSpPr>
          <p:nvPr/>
        </p:nvSpPr>
        <p:spPr>
          <a:xfrm>
            <a:off x="224744" y="384446"/>
            <a:ext cx="11770683" cy="9931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marL="0" marR="0" lvl="0" indent="0" algn="ctr" defTabSz="1219170" rtl="0" eaLnBrk="1" fontAlgn="base" latinLnBrk="0" hangingPunct="1">
              <a:lnSpc>
                <a:spcPct val="90000"/>
              </a:lnSpc>
              <a:spcBef>
                <a:spcPts val="0"/>
              </a:spcBef>
              <a:spcAft>
                <a:spcPts val="0"/>
              </a:spcAft>
              <a:buClr>
                <a:srgbClr val="FFFFFF"/>
              </a:buClr>
              <a:buSzPts val="2400"/>
              <a:buFontTx/>
              <a:buNone/>
              <a:tabLst/>
              <a:defRPr/>
            </a:pPr>
            <a:r>
              <a:rPr kumimoji="0" lang="en-GB" sz="3200" b="0" i="0" u="none" strike="noStrike" kern="0" cap="none" spc="0" normalizeH="0" baseline="0" noProof="0" dirty="0">
                <a:ln>
                  <a:noFill/>
                </a:ln>
                <a:solidFill>
                  <a:srgbClr val="FFFFFF"/>
                </a:solidFill>
                <a:effectLst/>
                <a:uLnTx/>
                <a:uFillTx/>
                <a:latin typeface="IBM Plex Sans" panose="020B0503050203000203" pitchFamily="34" charset="0"/>
              </a:rPr>
              <a:t>A simpler way to </a:t>
            </a:r>
            <a:r>
              <a:rPr kumimoji="0" lang="en-US" sz="3200" b="0" i="0" u="none" strike="noStrike" kern="1200" cap="none" spc="0" normalizeH="0" baseline="0" noProof="0" dirty="0">
                <a:ln>
                  <a:noFill/>
                </a:ln>
                <a:solidFill>
                  <a:srgbClr val="F2F3F8"/>
                </a:solidFill>
                <a:effectLst/>
                <a:uLnTx/>
                <a:uFillTx/>
                <a:latin typeface="IBM Plex Sans" panose="020B0503050203000203" pitchFamily="34" charset="0"/>
              </a:rPr>
              <a:t>to quickly develop and deliver secure software</a:t>
            </a:r>
            <a:endParaRPr kumimoji="0" lang="en-GB" sz="3200" b="0"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28" name="TextBox 27">
            <a:extLst>
              <a:ext uri="{FF2B5EF4-FFF2-40B4-BE49-F238E27FC236}">
                <a16:creationId xmlns:a16="http://schemas.microsoft.com/office/drawing/2014/main" id="{B825BB12-FC3E-5E48-A1FB-A27DAE096B0D}"/>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208112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2FB413A-4927-754D-A85A-11DE34B7F4FA}"/>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292829" y="4795375"/>
            <a:ext cx="11329279" cy="1484413"/>
          </a:xfrm>
          <a:ln>
            <a:solidFill>
              <a:schemeClr val="tx1"/>
            </a:solidFill>
          </a:ln>
        </p:spPr>
      </p:pic>
      <p:pic>
        <p:nvPicPr>
          <p:cNvPr id="12" name="Picture 11">
            <a:extLst>
              <a:ext uri="{FF2B5EF4-FFF2-40B4-BE49-F238E27FC236}">
                <a16:creationId xmlns:a16="http://schemas.microsoft.com/office/drawing/2014/main" id="{AF481E25-A6D4-D440-80B6-B520D0C3B7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0" y="1384056"/>
            <a:ext cx="3076819" cy="3076819"/>
          </a:xfrm>
          <a:prstGeom prst="rect">
            <a:avLst/>
          </a:prstGeom>
        </p:spPr>
      </p:pic>
      <p:pic>
        <p:nvPicPr>
          <p:cNvPr id="13" name="Graphic 12">
            <a:extLst>
              <a:ext uri="{FF2B5EF4-FFF2-40B4-BE49-F238E27FC236}">
                <a16:creationId xmlns:a16="http://schemas.microsoft.com/office/drawing/2014/main" id="{6DE2B55D-CBC8-B54D-8574-292EC95409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054" y="1308294"/>
            <a:ext cx="769161" cy="769161"/>
          </a:xfrm>
          <a:prstGeom prst="rect">
            <a:avLst/>
          </a:prstGeom>
        </p:spPr>
      </p:pic>
      <p:pic>
        <p:nvPicPr>
          <p:cNvPr id="14" name="Graphic 13">
            <a:extLst>
              <a:ext uri="{FF2B5EF4-FFF2-40B4-BE49-F238E27FC236}">
                <a16:creationId xmlns:a16="http://schemas.microsoft.com/office/drawing/2014/main" id="{AAADA23C-77C4-4A41-A4D8-6F1810D621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834" y="3518424"/>
            <a:ext cx="679604" cy="679604"/>
          </a:xfrm>
          <a:prstGeom prst="rect">
            <a:avLst/>
          </a:prstGeom>
        </p:spPr>
      </p:pic>
      <p:pic>
        <p:nvPicPr>
          <p:cNvPr id="15" name="Graphic 14">
            <a:extLst>
              <a:ext uri="{FF2B5EF4-FFF2-40B4-BE49-F238E27FC236}">
                <a16:creationId xmlns:a16="http://schemas.microsoft.com/office/drawing/2014/main" id="{BDACC758-80E6-B34E-A2DC-9A7460188A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9638" y="2522134"/>
            <a:ext cx="687889" cy="687889"/>
          </a:xfrm>
          <a:prstGeom prst="rect">
            <a:avLst/>
          </a:prstGeom>
        </p:spPr>
      </p:pic>
      <p:pic>
        <p:nvPicPr>
          <p:cNvPr id="16" name="Graphic 15">
            <a:extLst>
              <a:ext uri="{FF2B5EF4-FFF2-40B4-BE49-F238E27FC236}">
                <a16:creationId xmlns:a16="http://schemas.microsoft.com/office/drawing/2014/main" id="{60E65533-DE29-3340-B2A4-263730C741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32647" y="1319542"/>
            <a:ext cx="594184" cy="594184"/>
          </a:xfrm>
          <a:prstGeom prst="rect">
            <a:avLst/>
          </a:prstGeom>
        </p:spPr>
      </p:pic>
      <p:pic>
        <p:nvPicPr>
          <p:cNvPr id="17" name="Picture 16">
            <a:extLst>
              <a:ext uri="{FF2B5EF4-FFF2-40B4-BE49-F238E27FC236}">
                <a16:creationId xmlns:a16="http://schemas.microsoft.com/office/drawing/2014/main" id="{DD913505-85AC-9742-85B2-291F0163533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304343" y="4017979"/>
            <a:ext cx="427508" cy="399828"/>
          </a:xfrm>
          <a:prstGeom prst="rect">
            <a:avLst/>
          </a:prstGeom>
        </p:spPr>
      </p:pic>
      <p:sp>
        <p:nvSpPr>
          <p:cNvPr id="19" name="Rectangle 18">
            <a:extLst>
              <a:ext uri="{FF2B5EF4-FFF2-40B4-BE49-F238E27FC236}">
                <a16:creationId xmlns:a16="http://schemas.microsoft.com/office/drawing/2014/main" id="{3663F8AE-FAF4-E747-96CA-D50EC4089DDF}"/>
              </a:ext>
            </a:extLst>
          </p:cNvPr>
          <p:cNvSpPr/>
          <p:nvPr/>
        </p:nvSpPr>
        <p:spPr>
          <a:xfrm>
            <a:off x="1030997" y="3974479"/>
            <a:ext cx="2289419" cy="543867"/>
          </a:xfrm>
          <a:prstGeom prst="rect">
            <a:avLst/>
          </a:prstGeom>
        </p:spPr>
        <p:txBody>
          <a:bodyPr wrap="square">
            <a:spAutoFit/>
          </a:bodyPr>
          <a:lstStyle/>
          <a:p>
            <a:pPr algn="r" defTabSz="914309">
              <a:defRPr/>
            </a:pPr>
            <a:r>
              <a:rPr lang="en-US" sz="1467" dirty="0">
                <a:solidFill>
                  <a:srgbClr val="D1D2D3"/>
                </a:solidFill>
                <a:latin typeface="IBM Plex Sans Condensed Text" panose="020B0506050203000203" pitchFamily="34" charset="77"/>
              </a:rPr>
              <a:t>Change Risk</a:t>
            </a:r>
            <a:br>
              <a:rPr lang="en-US" sz="1467" dirty="0">
                <a:solidFill>
                  <a:srgbClr val="D1D2D3"/>
                </a:solidFill>
                <a:latin typeface="IBM Plex Sans Condensed Text" panose="020B0506050203000203" pitchFamily="34" charset="77"/>
              </a:rPr>
            </a:br>
            <a:r>
              <a:rPr lang="en-US" sz="1467" dirty="0">
                <a:solidFill>
                  <a:srgbClr val="D1D2D3"/>
                </a:solidFill>
                <a:latin typeface="IBM Plex Sans Condensed Text" panose="020B0506050203000203" pitchFamily="34" charset="77"/>
              </a:rPr>
              <a:t>for Incident prevention</a:t>
            </a:r>
          </a:p>
        </p:txBody>
      </p:sp>
      <p:sp>
        <p:nvSpPr>
          <p:cNvPr id="20" name="Rectangle 19">
            <a:extLst>
              <a:ext uri="{FF2B5EF4-FFF2-40B4-BE49-F238E27FC236}">
                <a16:creationId xmlns:a16="http://schemas.microsoft.com/office/drawing/2014/main" id="{BCD23996-718A-AC47-9DC8-CCC34178FA1B}"/>
              </a:ext>
            </a:extLst>
          </p:cNvPr>
          <p:cNvSpPr/>
          <p:nvPr/>
        </p:nvSpPr>
        <p:spPr>
          <a:xfrm>
            <a:off x="8441906" y="3671784"/>
            <a:ext cx="2208121" cy="543867"/>
          </a:xfrm>
          <a:prstGeom prst="rect">
            <a:avLst/>
          </a:prstGeom>
        </p:spPr>
        <p:txBody>
          <a:bodyPr wrap="square">
            <a:spAutoFit/>
          </a:bodyPr>
          <a:lstStyle/>
          <a:p>
            <a:pPr defTabSz="914309">
              <a:defRPr/>
            </a:pPr>
            <a:r>
              <a:rPr lang="en-US" sz="1467" dirty="0">
                <a:solidFill>
                  <a:srgbClr val="D1D2D3"/>
                </a:solidFill>
                <a:latin typeface="IBM Plex Sans Condensed Text" panose="020B0506050203000203" pitchFamily="34" charset="77"/>
              </a:rPr>
              <a:t>Code Provenance</a:t>
            </a:r>
            <a:br>
              <a:rPr lang="en-US" sz="1467" dirty="0">
                <a:solidFill>
                  <a:srgbClr val="D1D2D3"/>
                </a:solidFill>
                <a:latin typeface="IBM Plex Sans Condensed Text" panose="020B0506050203000203" pitchFamily="34" charset="77"/>
              </a:rPr>
            </a:br>
            <a:r>
              <a:rPr lang="en-US" sz="1467" dirty="0">
                <a:solidFill>
                  <a:srgbClr val="D1D2D3"/>
                </a:solidFill>
                <a:latin typeface="IBM Plex Sans Condensed Text" panose="020B0506050203000203" pitchFamily="34" charset="77"/>
              </a:rPr>
              <a:t>for Incident Resolution</a:t>
            </a:r>
          </a:p>
        </p:txBody>
      </p:sp>
      <p:sp>
        <p:nvSpPr>
          <p:cNvPr id="21" name="Rectangle 20">
            <a:extLst>
              <a:ext uri="{FF2B5EF4-FFF2-40B4-BE49-F238E27FC236}">
                <a16:creationId xmlns:a16="http://schemas.microsoft.com/office/drawing/2014/main" id="{B93D8C23-49F7-2944-859B-A05A616348C6}"/>
              </a:ext>
            </a:extLst>
          </p:cNvPr>
          <p:cNvSpPr/>
          <p:nvPr/>
        </p:nvSpPr>
        <p:spPr>
          <a:xfrm>
            <a:off x="662389" y="2597278"/>
            <a:ext cx="2236000" cy="543867"/>
          </a:xfrm>
          <a:prstGeom prst="rect">
            <a:avLst/>
          </a:prstGeom>
        </p:spPr>
        <p:txBody>
          <a:bodyPr wrap="square">
            <a:spAutoFit/>
          </a:bodyPr>
          <a:lstStyle/>
          <a:p>
            <a:pPr algn="r" defTabSz="914309">
              <a:defRPr/>
            </a:pPr>
            <a:r>
              <a:rPr lang="en-US" sz="1467" dirty="0">
                <a:solidFill>
                  <a:srgbClr val="D1D2D3"/>
                </a:solidFill>
                <a:latin typeface="IBM Plex Sans Condensed Text" panose="020B0506050203000203" pitchFamily="34" charset="77"/>
              </a:rPr>
              <a:t>Security recommendation</a:t>
            </a:r>
            <a:br>
              <a:rPr lang="en-US" sz="1467" dirty="0">
                <a:solidFill>
                  <a:srgbClr val="D1D2D3"/>
                </a:solidFill>
                <a:latin typeface="IBM Plex Sans Condensed Text" panose="020B0506050203000203" pitchFamily="34" charset="77"/>
              </a:rPr>
            </a:br>
            <a:r>
              <a:rPr lang="en-US" sz="1467" dirty="0">
                <a:solidFill>
                  <a:srgbClr val="D1D2D3"/>
                </a:solidFill>
                <a:latin typeface="IBM Plex Sans Condensed Text" panose="020B0506050203000203" pitchFamily="34" charset="77"/>
              </a:rPr>
              <a:t>for GRC</a:t>
            </a:r>
          </a:p>
        </p:txBody>
      </p:sp>
      <p:sp>
        <p:nvSpPr>
          <p:cNvPr id="22" name="Rectangle 21">
            <a:extLst>
              <a:ext uri="{FF2B5EF4-FFF2-40B4-BE49-F238E27FC236}">
                <a16:creationId xmlns:a16="http://schemas.microsoft.com/office/drawing/2014/main" id="{A39CBBD4-CD2B-D548-8F18-E4B19969B84A}"/>
              </a:ext>
            </a:extLst>
          </p:cNvPr>
          <p:cNvSpPr/>
          <p:nvPr/>
        </p:nvSpPr>
        <p:spPr>
          <a:xfrm>
            <a:off x="8378913" y="1392406"/>
            <a:ext cx="2757344" cy="543867"/>
          </a:xfrm>
          <a:prstGeom prst="rect">
            <a:avLst/>
          </a:prstGeom>
        </p:spPr>
        <p:txBody>
          <a:bodyPr wrap="square">
            <a:spAutoFit/>
          </a:bodyPr>
          <a:lstStyle/>
          <a:p>
            <a:pPr defTabSz="914309">
              <a:defRPr/>
            </a:pPr>
            <a:r>
              <a:rPr lang="en-US" sz="1467" dirty="0">
                <a:solidFill>
                  <a:srgbClr val="D1D2D3"/>
                </a:solidFill>
                <a:latin typeface="IBM Plex Sans Condensed Text" panose="020B0506050203000203" pitchFamily="34" charset="77"/>
              </a:rPr>
              <a:t>Performance Insights</a:t>
            </a:r>
            <a:br>
              <a:rPr lang="en-US" sz="1467" dirty="0">
                <a:solidFill>
                  <a:srgbClr val="D1D2D3"/>
                </a:solidFill>
                <a:latin typeface="IBM Plex Sans Condensed Text" panose="020B0506050203000203" pitchFamily="34" charset="77"/>
              </a:rPr>
            </a:br>
            <a:r>
              <a:rPr lang="en-US" sz="1467" dirty="0">
                <a:solidFill>
                  <a:srgbClr val="D1D2D3"/>
                </a:solidFill>
                <a:latin typeface="IBM Plex Sans Condensed Text" panose="020B0506050203000203" pitchFamily="34" charset="77"/>
              </a:rPr>
              <a:t>for application improvement</a:t>
            </a:r>
          </a:p>
        </p:txBody>
      </p:sp>
      <p:sp>
        <p:nvSpPr>
          <p:cNvPr id="23" name="Rectangle 22">
            <a:extLst>
              <a:ext uri="{FF2B5EF4-FFF2-40B4-BE49-F238E27FC236}">
                <a16:creationId xmlns:a16="http://schemas.microsoft.com/office/drawing/2014/main" id="{C1B1A9BA-583D-DB48-BE46-7239D5381EAB}"/>
              </a:ext>
            </a:extLst>
          </p:cNvPr>
          <p:cNvSpPr/>
          <p:nvPr/>
        </p:nvSpPr>
        <p:spPr>
          <a:xfrm>
            <a:off x="1509471" y="1313466"/>
            <a:ext cx="2124624" cy="543867"/>
          </a:xfrm>
          <a:prstGeom prst="rect">
            <a:avLst/>
          </a:prstGeom>
        </p:spPr>
        <p:txBody>
          <a:bodyPr wrap="square">
            <a:spAutoFit/>
          </a:bodyPr>
          <a:lstStyle/>
          <a:p>
            <a:pPr algn="r" defTabSz="914309">
              <a:defRPr/>
            </a:pPr>
            <a:r>
              <a:rPr lang="en-US" sz="1467" dirty="0">
                <a:solidFill>
                  <a:srgbClr val="D1D2D3"/>
                </a:solidFill>
                <a:latin typeface="IBM Plex Sans Condensed Text" panose="020B0506050203000203" pitchFamily="34" charset="77"/>
              </a:rPr>
              <a:t>Test Coverage insights</a:t>
            </a:r>
            <a:br>
              <a:rPr lang="en-US" sz="1467" dirty="0">
                <a:solidFill>
                  <a:srgbClr val="D1D2D3"/>
                </a:solidFill>
                <a:latin typeface="IBM Plex Sans Condensed Text" panose="020B0506050203000203" pitchFamily="34" charset="77"/>
              </a:rPr>
            </a:br>
            <a:r>
              <a:rPr lang="en-US" sz="1467" dirty="0">
                <a:solidFill>
                  <a:srgbClr val="D1D2D3"/>
                </a:solidFill>
                <a:latin typeface="IBM Plex Sans Condensed Text" panose="020B0506050203000203" pitchFamily="34" charset="77"/>
              </a:rPr>
              <a:t>for enhanced quality</a:t>
            </a:r>
          </a:p>
        </p:txBody>
      </p:sp>
      <p:cxnSp>
        <p:nvCxnSpPr>
          <p:cNvPr id="24" name="Straight Connector 23">
            <a:extLst>
              <a:ext uri="{FF2B5EF4-FFF2-40B4-BE49-F238E27FC236}">
                <a16:creationId xmlns:a16="http://schemas.microsoft.com/office/drawing/2014/main" id="{BA7E783A-87D7-E24F-B2A6-593A0DA16D65}"/>
              </a:ext>
            </a:extLst>
          </p:cNvPr>
          <p:cNvCxnSpPr>
            <a:cxnSpLocks/>
            <a:stCxn id="13" idx="1"/>
          </p:cNvCxnSpPr>
          <p:nvPr/>
        </p:nvCxnSpPr>
        <p:spPr bwMode="auto">
          <a:xfrm flipH="1">
            <a:off x="6840504" y="1692875"/>
            <a:ext cx="965549" cy="732177"/>
          </a:xfrm>
          <a:prstGeom prst="line">
            <a:avLst/>
          </a:prstGeom>
          <a:ln w="12700">
            <a:solidFill>
              <a:srgbClr val="FFFFFE"/>
            </a:solidFill>
            <a:prstDash val="soli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6D1705E-BB85-2347-9172-DED78CA2F4BC}"/>
              </a:ext>
            </a:extLst>
          </p:cNvPr>
          <p:cNvCxnSpPr>
            <a:cxnSpLocks/>
          </p:cNvCxnSpPr>
          <p:nvPr/>
        </p:nvCxnSpPr>
        <p:spPr bwMode="auto">
          <a:xfrm flipH="1" flipV="1">
            <a:off x="4217375" y="1658433"/>
            <a:ext cx="1893035" cy="713144"/>
          </a:xfrm>
          <a:prstGeom prst="line">
            <a:avLst/>
          </a:prstGeom>
          <a:ln w="12700">
            <a:solidFill>
              <a:srgbClr val="FFFFFE"/>
            </a:solidFill>
            <a:prstDash val="soli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84EA7D1-2906-2A49-8274-34A40B536D26}"/>
              </a:ext>
            </a:extLst>
          </p:cNvPr>
          <p:cNvCxnSpPr>
            <a:cxnSpLocks/>
            <a:endCxn id="15" idx="3"/>
          </p:cNvCxnSpPr>
          <p:nvPr/>
        </p:nvCxnSpPr>
        <p:spPr bwMode="auto">
          <a:xfrm flipH="1" flipV="1">
            <a:off x="3477527" y="2866078"/>
            <a:ext cx="2474155" cy="239155"/>
          </a:xfrm>
          <a:prstGeom prst="line">
            <a:avLst/>
          </a:prstGeom>
          <a:ln w="12700">
            <a:solidFill>
              <a:srgbClr val="FFFFFE"/>
            </a:solidFill>
            <a:prstDash val="soli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0C03491-1649-0041-9E1F-CCA4EA008801}"/>
              </a:ext>
            </a:extLst>
          </p:cNvPr>
          <p:cNvCxnSpPr>
            <a:cxnSpLocks/>
          </p:cNvCxnSpPr>
          <p:nvPr/>
        </p:nvCxnSpPr>
        <p:spPr bwMode="auto">
          <a:xfrm flipH="1">
            <a:off x="3780796" y="4051300"/>
            <a:ext cx="1261104" cy="123372"/>
          </a:xfrm>
          <a:prstGeom prst="line">
            <a:avLst/>
          </a:prstGeom>
          <a:ln w="12700">
            <a:solidFill>
              <a:srgbClr val="FFFFFE"/>
            </a:solidFill>
            <a:prstDash val="soli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9DCCE91-DE52-8045-8778-603FA3E07266}"/>
              </a:ext>
            </a:extLst>
          </p:cNvPr>
          <p:cNvCxnSpPr>
            <a:cxnSpLocks/>
            <a:stCxn id="14" idx="1"/>
          </p:cNvCxnSpPr>
          <p:nvPr/>
        </p:nvCxnSpPr>
        <p:spPr bwMode="auto">
          <a:xfrm flipH="1" flipV="1">
            <a:off x="7099300" y="3746500"/>
            <a:ext cx="751534" cy="111726"/>
          </a:xfrm>
          <a:prstGeom prst="line">
            <a:avLst/>
          </a:prstGeom>
          <a:ln w="12700">
            <a:solidFill>
              <a:srgbClr val="FFFFFE"/>
            </a:solidFill>
            <a:prstDash val="solid"/>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9" name="Footer Placeholder 1">
            <a:extLst>
              <a:ext uri="{FF2B5EF4-FFF2-40B4-BE49-F238E27FC236}">
                <a16:creationId xmlns:a16="http://schemas.microsoft.com/office/drawing/2014/main" id="{A8C2E640-1E88-4F40-B672-B9192769B352}"/>
              </a:ext>
            </a:extLst>
          </p:cNvPr>
          <p:cNvSpPr txBox="1">
            <a:spLocks/>
          </p:cNvSpPr>
          <p:nvPr/>
        </p:nvSpPr>
        <p:spPr>
          <a:xfrm>
            <a:off x="304800" y="6435307"/>
            <a:ext cx="8534400" cy="182880"/>
          </a:xfrm>
        </p:spPr>
        <p:txBody>
          <a:bodyPr/>
          <a:lst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endParaRPr lang="en-US" sz="800" dirty="0">
              <a:solidFill>
                <a:schemeClr val="bg1"/>
              </a:solidFill>
              <a:latin typeface="IBM Plex Sans" panose="020B0503050203000203" pitchFamily="34" charset="0"/>
            </a:endParaRPr>
          </a:p>
        </p:txBody>
      </p:sp>
      <p:sp>
        <p:nvSpPr>
          <p:cNvPr id="31" name="Title 4">
            <a:extLst>
              <a:ext uri="{FF2B5EF4-FFF2-40B4-BE49-F238E27FC236}">
                <a16:creationId xmlns:a16="http://schemas.microsoft.com/office/drawing/2014/main" id="{610F6B0F-EAA8-8043-BC3D-D01E48B29010}"/>
              </a:ext>
            </a:extLst>
          </p:cNvPr>
          <p:cNvSpPr txBox="1">
            <a:spLocks/>
          </p:cNvSpPr>
          <p:nvPr/>
        </p:nvSpPr>
        <p:spPr>
          <a:xfrm>
            <a:off x="275543" y="384446"/>
            <a:ext cx="11501815" cy="9931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defTabSz="913372">
              <a:defRPr/>
            </a:pPr>
            <a:r>
              <a:rPr lang="en-US" sz="3200" dirty="0">
                <a:solidFill>
                  <a:srgbClr val="FFFFFF"/>
                </a:solidFill>
                <a:latin typeface="IBM Plex Sans"/>
              </a:rPr>
              <a:t>Enable a DevOps culture leveraging AI and Automation</a:t>
            </a:r>
          </a:p>
        </p:txBody>
      </p:sp>
      <p:sp>
        <p:nvSpPr>
          <p:cNvPr id="32" name="TextBox 31">
            <a:extLst>
              <a:ext uri="{FF2B5EF4-FFF2-40B4-BE49-F238E27FC236}">
                <a16:creationId xmlns:a16="http://schemas.microsoft.com/office/drawing/2014/main" id="{4483EF79-1FA9-BC48-A8EF-0EFFFDF93451}"/>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350512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17004883-AE0F-8C48-B6FE-D38790D7F477}"/>
              </a:ext>
            </a:extLst>
          </p:cNvPr>
          <p:cNvSpPr/>
          <p:nvPr/>
        </p:nvSpPr>
        <p:spPr>
          <a:xfrm>
            <a:off x="2207683" y="4418771"/>
            <a:ext cx="4555067" cy="647151"/>
          </a:xfrm>
          <a:prstGeom prst="rect">
            <a:avLst/>
          </a:prstGeom>
          <a:solidFill>
            <a:srgbClr val="FF0000"/>
          </a:solidFill>
          <a:ln w="12700" cap="flat">
            <a:noFill/>
            <a:prstDash val="solid"/>
            <a:round/>
          </a:ln>
          <a:effectLst/>
        </p:spPr>
        <p:txBody>
          <a:bodyPr wrap="square" lIns="45719" tIns="45719" rIns="45719" bIns="45719" numCol="1" anchor="ctr">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sz="900"/>
            </a:pPr>
            <a:endParaRPr kumimoji="0" sz="1200" b="0" i="0" u="none" strike="noStrike" kern="1200" cap="none" spc="0" normalizeH="0" baseline="0" noProof="0">
              <a:ln>
                <a:noFill/>
              </a:ln>
              <a:solidFill>
                <a:srgbClr val="FFFFFF"/>
              </a:solidFill>
              <a:effectLst/>
              <a:uLnTx/>
              <a:uFillTx/>
              <a:latin typeface="IBM Plex Sans"/>
              <a:ea typeface="+mn-ea"/>
              <a:cs typeface="+mn-cs"/>
            </a:endParaRPr>
          </a:p>
        </p:txBody>
      </p:sp>
      <p:sp>
        <p:nvSpPr>
          <p:cNvPr id="29" name="Rectangle 22">
            <a:extLst>
              <a:ext uri="{FF2B5EF4-FFF2-40B4-BE49-F238E27FC236}">
                <a16:creationId xmlns:a16="http://schemas.microsoft.com/office/drawing/2014/main" id="{6A365532-A369-0041-90CF-A9683E77E848}"/>
              </a:ext>
            </a:extLst>
          </p:cNvPr>
          <p:cNvSpPr/>
          <p:nvPr/>
        </p:nvSpPr>
        <p:spPr>
          <a:xfrm>
            <a:off x="6779683" y="4418771"/>
            <a:ext cx="4622800" cy="647151"/>
          </a:xfrm>
          <a:prstGeom prst="rect">
            <a:avLst/>
          </a:prstGeom>
          <a:solidFill>
            <a:schemeClr val="tx1"/>
          </a:solidFill>
          <a:ln w="12700" cap="flat">
            <a:noFill/>
            <a:prstDash val="solid"/>
            <a:round/>
          </a:ln>
          <a:effectLst/>
        </p:spPr>
        <p:txBody>
          <a:bodyPr wrap="square" lIns="45719" tIns="45719" rIns="45719" bIns="45719" numCol="1" anchor="ctr">
            <a:noAutofit/>
          </a:bodyPr>
          <a:lstStyle/>
          <a:p>
            <a:pPr marL="0" marR="0" lvl="0" indent="0" algn="ctr" defTabSz="914317" rtl="0" eaLnBrk="1" fontAlgn="auto" latinLnBrk="0" hangingPunct="1">
              <a:lnSpc>
                <a:spcPct val="100000"/>
              </a:lnSpc>
              <a:spcBef>
                <a:spcPts val="0"/>
              </a:spcBef>
              <a:spcAft>
                <a:spcPts val="0"/>
              </a:spcAft>
              <a:buClrTx/>
              <a:buSzTx/>
              <a:buFontTx/>
              <a:buNone/>
              <a:tabLst/>
              <a:defRPr sz="900"/>
            </a:pPr>
            <a:endParaRPr kumimoji="0" sz="1200" b="0" i="0" u="none" strike="noStrike" kern="1200" cap="none" spc="0" normalizeH="0" baseline="0" noProof="0">
              <a:ln>
                <a:noFill/>
              </a:ln>
              <a:solidFill>
                <a:srgbClr val="FFFFFF"/>
              </a:solidFill>
              <a:effectLst/>
              <a:uLnTx/>
              <a:uFillTx/>
              <a:latin typeface="IBM Plex Sans"/>
              <a:ea typeface="+mn-ea"/>
              <a:cs typeface="+mn-cs"/>
            </a:endParaRPr>
          </a:p>
        </p:txBody>
      </p:sp>
      <p:pic>
        <p:nvPicPr>
          <p:cNvPr id="30" name="Picture 29">
            <a:extLst>
              <a:ext uri="{FF2B5EF4-FFF2-40B4-BE49-F238E27FC236}">
                <a16:creationId xmlns:a16="http://schemas.microsoft.com/office/drawing/2014/main" id="{D3B7A78F-4B2E-274F-B240-ADF331176B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91996" y="4477243"/>
            <a:ext cx="427691" cy="530207"/>
          </a:xfrm>
          <a:prstGeom prst="rect">
            <a:avLst/>
          </a:prstGeom>
        </p:spPr>
      </p:pic>
      <p:pic>
        <p:nvPicPr>
          <p:cNvPr id="31" name="Picture 60" descr="Picture 60">
            <a:extLst>
              <a:ext uri="{FF2B5EF4-FFF2-40B4-BE49-F238E27FC236}">
                <a16:creationId xmlns:a16="http://schemas.microsoft.com/office/drawing/2014/main" id="{9A294E0E-97A5-174F-BC29-439C89CC3A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0085" y="4344393"/>
            <a:ext cx="1761067" cy="694307"/>
          </a:xfrm>
          <a:prstGeom prst="rect">
            <a:avLst/>
          </a:prstGeom>
          <a:ln w="12700">
            <a:miter lim="400000"/>
          </a:ln>
        </p:spPr>
      </p:pic>
      <p:sp>
        <p:nvSpPr>
          <p:cNvPr id="34" name="TextBox 33">
            <a:extLst>
              <a:ext uri="{FF2B5EF4-FFF2-40B4-BE49-F238E27FC236}">
                <a16:creationId xmlns:a16="http://schemas.microsoft.com/office/drawing/2014/main" id="{9F9D4174-A81E-1947-8177-5A4ED6120D10}"/>
              </a:ext>
            </a:extLst>
          </p:cNvPr>
          <p:cNvSpPr txBox="1"/>
          <p:nvPr/>
        </p:nvSpPr>
        <p:spPr>
          <a:xfrm>
            <a:off x="169821" y="1766863"/>
            <a:ext cx="163180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Base solution</a:t>
            </a:r>
          </a:p>
        </p:txBody>
      </p:sp>
      <p:sp>
        <p:nvSpPr>
          <p:cNvPr id="37" name="TextBox 36">
            <a:extLst>
              <a:ext uri="{FF2B5EF4-FFF2-40B4-BE49-F238E27FC236}">
                <a16:creationId xmlns:a16="http://schemas.microsoft.com/office/drawing/2014/main" id="{43E5DC98-0404-6E4D-AF2E-E87252D6F535}"/>
              </a:ext>
            </a:extLst>
          </p:cNvPr>
          <p:cNvSpPr txBox="1"/>
          <p:nvPr/>
        </p:nvSpPr>
        <p:spPr>
          <a:xfrm>
            <a:off x="169820" y="4568318"/>
            <a:ext cx="16182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Infrastructure</a:t>
            </a:r>
          </a:p>
        </p:txBody>
      </p:sp>
      <p:sp>
        <p:nvSpPr>
          <p:cNvPr id="26" name="TextBox 25">
            <a:extLst>
              <a:ext uri="{FF2B5EF4-FFF2-40B4-BE49-F238E27FC236}">
                <a16:creationId xmlns:a16="http://schemas.microsoft.com/office/drawing/2014/main" id="{B81F8712-F43A-E244-A9A5-1180BC49E911}"/>
              </a:ext>
            </a:extLst>
          </p:cNvPr>
          <p:cNvSpPr txBox="1"/>
          <p:nvPr/>
        </p:nvSpPr>
        <p:spPr>
          <a:xfrm>
            <a:off x="169820" y="5419964"/>
            <a:ext cx="16182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Services</a:t>
            </a:r>
          </a:p>
        </p:txBody>
      </p:sp>
      <p:sp>
        <p:nvSpPr>
          <p:cNvPr id="27" name="Rectangle 26">
            <a:extLst>
              <a:ext uri="{FF2B5EF4-FFF2-40B4-BE49-F238E27FC236}">
                <a16:creationId xmlns:a16="http://schemas.microsoft.com/office/drawing/2014/main" id="{1086CBE3-C4E5-D74F-B7C2-7E8E8B782A13}"/>
              </a:ext>
            </a:extLst>
          </p:cNvPr>
          <p:cNvSpPr/>
          <p:nvPr/>
        </p:nvSpPr>
        <p:spPr>
          <a:xfrm>
            <a:off x="2207903" y="5293059"/>
            <a:ext cx="8679172" cy="53446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GBS</a:t>
            </a:r>
          </a:p>
        </p:txBody>
      </p:sp>
      <p:sp>
        <p:nvSpPr>
          <p:cNvPr id="20" name="Footer Placeholder 1">
            <a:extLst>
              <a:ext uri="{FF2B5EF4-FFF2-40B4-BE49-F238E27FC236}">
                <a16:creationId xmlns:a16="http://schemas.microsoft.com/office/drawing/2014/main" id="{F176F99E-757E-1641-BC58-091BFA771BE7}"/>
              </a:ext>
            </a:extLst>
          </p:cNvPr>
          <p:cNvSpPr txBox="1">
            <a:spLocks/>
          </p:cNvSpPr>
          <p:nvPr/>
        </p:nvSpPr>
        <p:spPr>
          <a:xfrm>
            <a:off x="304800" y="6435307"/>
            <a:ext cx="8534400" cy="182880"/>
          </a:xfrm>
        </p:spPr>
        <p:txBody>
          <a:bodyPr/>
          <a:lst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0" name="Rectangle 39">
            <a:extLst>
              <a:ext uri="{FF2B5EF4-FFF2-40B4-BE49-F238E27FC236}">
                <a16:creationId xmlns:a16="http://schemas.microsoft.com/office/drawing/2014/main" id="{1450E680-CB92-4C4A-86A1-973553C681A7}"/>
              </a:ext>
            </a:extLst>
          </p:cNvPr>
          <p:cNvSpPr/>
          <p:nvPr/>
        </p:nvSpPr>
        <p:spPr>
          <a:xfrm>
            <a:off x="2203694" y="2698789"/>
            <a:ext cx="8683382" cy="841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GitLab Ultimate for IBM Cloud </a:t>
            </a:r>
            <a:r>
              <a:rPr kumimoji="0" lang="en-US" sz="2133"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Paks</a:t>
            </a:r>
            <a:endParaRPr kumimoji="0" lang="en-US" sz="2133"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1" name="TextBox 40">
            <a:extLst>
              <a:ext uri="{FF2B5EF4-FFF2-40B4-BE49-F238E27FC236}">
                <a16:creationId xmlns:a16="http://schemas.microsoft.com/office/drawing/2014/main" id="{72400A94-603A-2D42-BECE-BEDE8A8C80CF}"/>
              </a:ext>
            </a:extLst>
          </p:cNvPr>
          <p:cNvSpPr txBox="1"/>
          <p:nvPr/>
        </p:nvSpPr>
        <p:spPr>
          <a:xfrm>
            <a:off x="169820" y="2920253"/>
            <a:ext cx="19807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Delivery platform</a:t>
            </a:r>
          </a:p>
        </p:txBody>
      </p:sp>
      <p:sp>
        <p:nvSpPr>
          <p:cNvPr id="42" name="Rectangle 41">
            <a:extLst>
              <a:ext uri="{FF2B5EF4-FFF2-40B4-BE49-F238E27FC236}">
                <a16:creationId xmlns:a16="http://schemas.microsoft.com/office/drawing/2014/main" id="{15B96DB1-1DA6-C54D-A6D7-59DE0B44D72D}"/>
              </a:ext>
            </a:extLst>
          </p:cNvPr>
          <p:cNvSpPr/>
          <p:nvPr/>
        </p:nvSpPr>
        <p:spPr>
          <a:xfrm>
            <a:off x="5205896" y="3470994"/>
            <a:ext cx="2698706" cy="777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Test Automation Server</a:t>
            </a:r>
          </a:p>
        </p:txBody>
      </p:sp>
      <p:sp>
        <p:nvSpPr>
          <p:cNvPr id="43" name="Rectangle 42">
            <a:extLst>
              <a:ext uri="{FF2B5EF4-FFF2-40B4-BE49-F238E27FC236}">
                <a16:creationId xmlns:a16="http://schemas.microsoft.com/office/drawing/2014/main" id="{B04E9605-03A8-3B41-B113-26104EA90987}"/>
              </a:ext>
            </a:extLst>
          </p:cNvPr>
          <p:cNvSpPr/>
          <p:nvPr/>
        </p:nvSpPr>
        <p:spPr>
          <a:xfrm>
            <a:off x="8031211" y="3470994"/>
            <a:ext cx="2698706" cy="777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Velocity</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4" name="Rectangle 43">
            <a:extLst>
              <a:ext uri="{FF2B5EF4-FFF2-40B4-BE49-F238E27FC236}">
                <a16:creationId xmlns:a16="http://schemas.microsoft.com/office/drawing/2014/main" id="{4B580434-CC9D-3842-888B-6D4AC9A2B9B4}"/>
              </a:ext>
            </a:extLst>
          </p:cNvPr>
          <p:cNvSpPr/>
          <p:nvPr/>
        </p:nvSpPr>
        <p:spPr>
          <a:xfrm>
            <a:off x="2380581" y="3470994"/>
            <a:ext cx="2698706" cy="777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Deploy</a:t>
            </a: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5" name="Rectangle 44">
            <a:extLst>
              <a:ext uri="{FF2B5EF4-FFF2-40B4-BE49-F238E27FC236}">
                <a16:creationId xmlns:a16="http://schemas.microsoft.com/office/drawing/2014/main" id="{375A9031-E8A7-3248-B034-612238C47D04}"/>
              </a:ext>
            </a:extLst>
          </p:cNvPr>
          <p:cNvSpPr/>
          <p:nvPr/>
        </p:nvSpPr>
        <p:spPr>
          <a:xfrm>
            <a:off x="2204638" y="1448215"/>
            <a:ext cx="2053037" cy="1042987"/>
          </a:xfrm>
          <a:prstGeom prst="rect">
            <a:avLst/>
          </a:prstGeom>
          <a:gradFill flip="none" rotWithShape="1">
            <a:gsLst>
              <a:gs pos="5000">
                <a:srgbClr val="30C2FF"/>
              </a:gs>
              <a:gs pos="75000">
                <a:srgbClr val="0036F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3F8"/>
                </a:solidFill>
                <a:effectLst/>
                <a:uLnTx/>
                <a:uFillTx/>
                <a:latin typeface="IBM Plex Sans" panose="020B0503050203000203" pitchFamily="34" charset="0"/>
                <a:ea typeface="+mn-ea"/>
                <a:cs typeface="+mn-cs"/>
              </a:rPr>
              <a:t>IBM WebSphere Automation</a:t>
            </a:r>
          </a:p>
        </p:txBody>
      </p:sp>
      <p:sp>
        <p:nvSpPr>
          <p:cNvPr id="46" name="Rectangle 45">
            <a:extLst>
              <a:ext uri="{FF2B5EF4-FFF2-40B4-BE49-F238E27FC236}">
                <a16:creationId xmlns:a16="http://schemas.microsoft.com/office/drawing/2014/main" id="{2FDBF385-8486-5747-90BF-90CCBDE84FCD}"/>
              </a:ext>
            </a:extLst>
          </p:cNvPr>
          <p:cNvSpPr/>
          <p:nvPr/>
        </p:nvSpPr>
        <p:spPr>
          <a:xfrm>
            <a:off x="4400151" y="1448215"/>
            <a:ext cx="2053037" cy="1042987"/>
          </a:xfrm>
          <a:prstGeom prst="rect">
            <a:avLst/>
          </a:prstGeom>
          <a:gradFill flip="none" rotWithShape="1">
            <a:gsLst>
              <a:gs pos="5000">
                <a:srgbClr val="30C2FF"/>
              </a:gs>
              <a:gs pos="75000">
                <a:srgbClr val="0036F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Cloud Pak for AIOps</a:t>
            </a:r>
          </a:p>
        </p:txBody>
      </p:sp>
      <p:sp>
        <p:nvSpPr>
          <p:cNvPr id="47" name="Rectangle 46">
            <a:extLst>
              <a:ext uri="{FF2B5EF4-FFF2-40B4-BE49-F238E27FC236}">
                <a16:creationId xmlns:a16="http://schemas.microsoft.com/office/drawing/2014/main" id="{1B82B56F-FE8E-D74C-B863-C9764AB7AC6F}"/>
              </a:ext>
            </a:extLst>
          </p:cNvPr>
          <p:cNvSpPr/>
          <p:nvPr/>
        </p:nvSpPr>
        <p:spPr>
          <a:xfrm>
            <a:off x="6595664" y="1448215"/>
            <a:ext cx="2053037" cy="1042987"/>
          </a:xfrm>
          <a:prstGeom prst="rect">
            <a:avLst/>
          </a:prstGeom>
          <a:gradFill flip="none" rotWithShape="1">
            <a:gsLst>
              <a:gs pos="5000">
                <a:srgbClr val="30C2FF"/>
              </a:gs>
              <a:gs pos="75000">
                <a:srgbClr val="0036F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Cloud Pak for Integration</a:t>
            </a:r>
          </a:p>
        </p:txBody>
      </p:sp>
      <p:sp>
        <p:nvSpPr>
          <p:cNvPr id="48" name="Rectangle 47">
            <a:extLst>
              <a:ext uri="{FF2B5EF4-FFF2-40B4-BE49-F238E27FC236}">
                <a16:creationId xmlns:a16="http://schemas.microsoft.com/office/drawing/2014/main" id="{B490FDDC-EAAE-C941-9225-35E78D82C698}"/>
              </a:ext>
            </a:extLst>
          </p:cNvPr>
          <p:cNvSpPr/>
          <p:nvPr/>
        </p:nvSpPr>
        <p:spPr>
          <a:xfrm>
            <a:off x="8791176" y="1448215"/>
            <a:ext cx="2053037" cy="1042987"/>
          </a:xfrm>
          <a:prstGeom prst="rect">
            <a:avLst/>
          </a:prstGeom>
          <a:gradFill flip="none" rotWithShape="1">
            <a:gsLst>
              <a:gs pos="5000">
                <a:srgbClr val="30C2FF"/>
              </a:gs>
              <a:gs pos="75000">
                <a:srgbClr val="0036F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IBM Cloud Pak for Security</a:t>
            </a:r>
          </a:p>
        </p:txBody>
      </p:sp>
      <p:sp>
        <p:nvSpPr>
          <p:cNvPr id="49" name="Title 4">
            <a:extLst>
              <a:ext uri="{FF2B5EF4-FFF2-40B4-BE49-F238E27FC236}">
                <a16:creationId xmlns:a16="http://schemas.microsoft.com/office/drawing/2014/main" id="{E7DCDB4D-B4AA-C24E-897C-CDEFD6D0CE36}"/>
              </a:ext>
            </a:extLst>
          </p:cNvPr>
          <p:cNvSpPr txBox="1">
            <a:spLocks/>
          </p:cNvSpPr>
          <p:nvPr/>
        </p:nvSpPr>
        <p:spPr>
          <a:xfrm>
            <a:off x="275543" y="384446"/>
            <a:ext cx="11501815" cy="9931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398"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a:lstStyle>
          <a:p>
            <a:pPr marL="0" marR="0" lvl="0" indent="0" algn="l" defTabSz="60957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BM Plex Sans" panose="020B0503050203000203" pitchFamily="34" charset="0"/>
              </a:rPr>
              <a:t>IBM DevOps innovation and AI-powered automation</a:t>
            </a:r>
          </a:p>
        </p:txBody>
      </p:sp>
      <p:sp>
        <p:nvSpPr>
          <p:cNvPr id="21" name="TextBox 20">
            <a:extLst>
              <a:ext uri="{FF2B5EF4-FFF2-40B4-BE49-F238E27FC236}">
                <a16:creationId xmlns:a16="http://schemas.microsoft.com/office/drawing/2014/main" id="{52EBA825-DDE2-8243-98CB-B52254DA64F0}"/>
              </a:ext>
            </a:extLst>
          </p:cNvPr>
          <p:cNvSpPr txBox="1"/>
          <p:nvPr/>
        </p:nvSpPr>
        <p:spPr>
          <a:xfrm>
            <a:off x="182181" y="6404305"/>
            <a:ext cx="206498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2F3F8"/>
                </a:solidFill>
                <a:effectLst/>
                <a:uLnTx/>
                <a:uFillTx/>
                <a:latin typeface="IBM Plex Sans Light"/>
                <a:ea typeface="+mn-ea"/>
                <a:cs typeface="+mn-cs"/>
              </a:rPr>
              <a:t>IBM Automation © 2021 IBM Corporation</a:t>
            </a:r>
          </a:p>
        </p:txBody>
      </p:sp>
    </p:spTree>
    <p:extLst>
      <p:ext uri="{BB962C8B-B14F-4D97-AF65-F5344CB8AC3E}">
        <p14:creationId xmlns:p14="http://schemas.microsoft.com/office/powerpoint/2010/main" val="241230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2021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0C6B94D8-69A5-8343-B1B7-F50BC3DD654A}"/>
    </a:ext>
  </a:extLst>
</a:theme>
</file>

<file path=ppt/theme/theme3.xml><?xml version="1.0" encoding="utf-8"?>
<a:theme xmlns:a="http://schemas.openxmlformats.org/drawingml/2006/main" name="4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2266</Words>
  <Application>Microsoft Macintosh PowerPoint</Application>
  <PresentationFormat>Widescreen</PresentationFormat>
  <Paragraphs>223</Paragraphs>
  <Slides>14</Slides>
  <Notes>8</Notes>
  <HiddenSlides>0</HiddenSlides>
  <MMClips>0</MMClips>
  <ScaleCrop>false</ScaleCrop>
  <HeadingPairs>
    <vt:vector size="6" baseType="variant">
      <vt:variant>
        <vt:lpstr>Fonts Used</vt:lpstr>
      </vt:variant>
      <vt:variant>
        <vt:i4>20</vt:i4>
      </vt:variant>
      <vt:variant>
        <vt:lpstr>Theme</vt:lpstr>
      </vt:variant>
      <vt:variant>
        <vt:i4>4</vt:i4>
      </vt:variant>
      <vt:variant>
        <vt:lpstr>Slide Titles</vt:lpstr>
      </vt:variant>
      <vt:variant>
        <vt:i4>14</vt:i4>
      </vt:variant>
    </vt:vector>
  </HeadingPairs>
  <TitlesOfParts>
    <vt:vector size="38" baseType="lpstr">
      <vt:lpstr>.AppleSystemUIFont</vt:lpstr>
      <vt:lpstr>Arial</vt:lpstr>
      <vt:lpstr>Arial Regular</vt:lpstr>
      <vt:lpstr>Brandon Grotesque Medium</vt:lpstr>
      <vt:lpstr>Brandon Grotesque Regular</vt:lpstr>
      <vt:lpstr>Calibri</vt:lpstr>
      <vt:lpstr>Calibri Light</vt:lpstr>
      <vt:lpstr>Helvetica Neue</vt:lpstr>
      <vt:lpstr>HelvNeue Light for IBM</vt:lpstr>
      <vt:lpstr>IBM Plex Sans</vt:lpstr>
      <vt:lpstr>IBM Plex Sans Condensed Text</vt:lpstr>
      <vt:lpstr>IBM Plex Sans ExtraLight</vt:lpstr>
      <vt:lpstr>IBM Plex Sans Light</vt:lpstr>
      <vt:lpstr>IBM Plex Sans Medium</vt:lpstr>
      <vt:lpstr>IBM Plex Sans SemiBold</vt:lpstr>
      <vt:lpstr>LucidaGrande</vt:lpstr>
      <vt:lpstr>Source Sans Pro</vt:lpstr>
      <vt:lpstr>Source Sans Pro Light</vt:lpstr>
      <vt:lpstr>Source Sans Pro SemiBold</vt:lpstr>
      <vt:lpstr>Wingdings</vt:lpstr>
      <vt:lpstr>Office Theme</vt:lpstr>
      <vt:lpstr>IBM 2021 Master template (black background)</vt:lpstr>
      <vt:lpstr>4_COVERS</vt:lpstr>
      <vt:lpstr>6_IBM Security 2020 template</vt:lpstr>
      <vt:lpstr>PowerPoint Presentation</vt:lpstr>
      <vt:lpstr>PowerPoint Presentation</vt:lpstr>
      <vt:lpstr>PowerPoint Presentation</vt:lpstr>
      <vt:lpstr>PowerPoint Presentation</vt:lpstr>
      <vt:lpstr>PowerPoint Presentation</vt:lpstr>
      <vt:lpstr>Simplify</vt:lpstr>
      <vt:lpstr>PowerPoint Presentation</vt:lpstr>
      <vt:lpstr>PowerPoint Presentation</vt:lpstr>
      <vt:lpstr>PowerPoint Presentation</vt:lpstr>
      <vt:lpstr>PowerPoint Presentation</vt:lpstr>
      <vt:lpstr>PowerPoint Presentation</vt:lpstr>
      <vt:lpstr>Notices and disclaimers</vt:lpstr>
      <vt:lpstr>Notices and disclaimers continued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Keara Vu</dc:creator>
  <cp:lastModifiedBy>Alex Broderick-Forster</cp:lastModifiedBy>
  <cp:revision>49</cp:revision>
  <dcterms:created xsi:type="dcterms:W3CDTF">2021-04-06T18:58:31Z</dcterms:created>
  <dcterms:modified xsi:type="dcterms:W3CDTF">2021-05-14T19:55:40Z</dcterms:modified>
</cp:coreProperties>
</file>